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heme/theme3.xml" ContentType="application/vnd.openxmlformats-officedocument.them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Default Extension="tiff" ContentType="image/tiff"/>
  <Override PartName="/ppt/viewProps.xml" ContentType="application/vnd.openxmlformats-officedocument.presentationml.viewProps+xml"/>
  <Override PartName="/ppt/theme/theme2.xml" ContentType="application/vnd.openxmlformats-officedocument.theme+xml"/>
  <Override PartName="/ppt/slides/slide6.xml" ContentType="application/vnd.openxmlformats-officedocument.presentationml.slide+xml"/>
  <Default Extension="gif" ContentType="image/gif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slides/slide11.xml" ContentType="application/vnd.openxmlformats-officedocument.presentationml.slide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58" r:id="rId1"/>
  </p:sldMasterIdLst>
  <p:notesMasterIdLst>
    <p:notesMasterId r:id="rId13"/>
  </p:notesMasterIdLst>
  <p:handoutMasterIdLst>
    <p:handoutMasterId r:id="rId14"/>
  </p:handoutMasterIdLst>
  <p:sldIdLst>
    <p:sldId id="1542" r:id="rId2"/>
    <p:sldId id="1543" r:id="rId3"/>
    <p:sldId id="1544" r:id="rId4"/>
    <p:sldId id="1545" r:id="rId5"/>
    <p:sldId id="1546" r:id="rId6"/>
    <p:sldId id="1547" r:id="rId7"/>
    <p:sldId id="1548" r:id="rId8"/>
    <p:sldId id="1549" r:id="rId9"/>
    <p:sldId id="1552" r:id="rId10"/>
    <p:sldId id="1551" r:id="rId11"/>
    <p:sldId id="1550" r:id="rId12"/>
  </p:sldIdLst>
  <p:sldSz cx="9144000" cy="6858000" type="screen4x3"/>
  <p:notesSz cx="6934200" cy="9220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sz="1000" b="1"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</p:showPr>
  <p:clrMru>
    <a:srgbClr val="CC0000"/>
    <a:srgbClr val="D4ED9D"/>
    <a:srgbClr val="E2F9FF"/>
    <a:srgbClr val="D6E9FF"/>
    <a:srgbClr val="EBFFD7"/>
    <a:srgbClr val="178EFF"/>
    <a:srgbClr val="E4EFFF"/>
    <a:srgbClr val="FF0005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9" autoAdjust="0"/>
    <p:restoredTop sz="89010" autoAdjust="0"/>
  </p:normalViewPr>
  <p:slideViewPr>
    <p:cSldViewPr snapToGrid="0">
      <p:cViewPr varScale="1">
        <p:scale>
          <a:sx n="103" d="100"/>
          <a:sy n="103" d="100"/>
        </p:scale>
        <p:origin x="-936" y="-112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E88D5DDD-B1B1-C540-AD52-F40FC214A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0563"/>
            <a:ext cx="4611688" cy="3459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Arial" pitchFamily="-107" charset="0"/>
              </a:defRPr>
            </a:lvl1pPr>
          </a:lstStyle>
          <a:p>
            <a:pPr>
              <a:defRPr/>
            </a:pPr>
            <a:fld id="{4279B2C3-A743-6149-A045-28004014A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RIS DMS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15791"/>
            <a:ext cx="9144000" cy="140462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4" name="Picture 3" descr="nriag_logo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50951" y="5355955"/>
            <a:ext cx="1090849" cy="1090849"/>
          </a:xfrm>
          <a:prstGeom prst="rect">
            <a:avLst/>
          </a:prstGeom>
        </p:spPr>
      </p:pic>
      <p:pic>
        <p:nvPicPr>
          <p:cNvPr id="5" name="Picture 4" descr="orfeus_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7659" y="5674294"/>
            <a:ext cx="2349500" cy="457200"/>
          </a:xfrm>
          <a:prstGeom prst="rect">
            <a:avLst/>
          </a:prstGeom>
        </p:spPr>
      </p:pic>
      <p:pic>
        <p:nvPicPr>
          <p:cNvPr id="6" name="Picture 5" descr="nsf1.tif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002" y="5240083"/>
            <a:ext cx="1313865" cy="1321780"/>
          </a:xfrm>
          <a:prstGeom prst="rect">
            <a:avLst/>
          </a:prstGeom>
        </p:spPr>
      </p:pic>
      <p:pic>
        <p:nvPicPr>
          <p:cNvPr id="7" name="Picture 6" descr="the IRIS Consortium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24811" y="5357085"/>
            <a:ext cx="1090848" cy="10908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IRIS Blu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817946"/>
            <a:ext cx="9144000" cy="75808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A53A1896-238C-E345-949F-9D4DA5FF677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3969" y="6276917"/>
            <a:ext cx="179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November 2009</a:t>
            </a:r>
          </a:p>
          <a:p>
            <a:r>
              <a:rPr lang="en-US" sz="1200" dirty="0" smtClean="0"/>
              <a:t>Cairo, Egypt</a:t>
            </a:r>
            <a:endParaRPr lang="en-US" sz="1200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419080" y="6278782"/>
            <a:ext cx="230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IRIS - ORFEUS</a:t>
            </a:r>
          </a:p>
          <a:p>
            <a:r>
              <a:rPr lang="en-US" sz="1200" i="1" dirty="0" smtClean="0"/>
              <a:t>Data Management Workshop</a:t>
            </a:r>
            <a:endParaRPr lang="en-US" sz="1200" i="1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798513" y="1881188"/>
            <a:ext cx="7626350" cy="414337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777240"/>
            <a:ext cx="9144000" cy="584776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 sz="3200" dirty="0"/>
          </a:p>
        </p:txBody>
      </p:sp>
      <p:pic>
        <p:nvPicPr>
          <p:cNvPr id="10" name="Picture 9" descr="IRIS-DMS-waveform-banner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8587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6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-107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Network Dataless SEED</a:t>
            </a:r>
            <a:br>
              <a:rPr lang="en-US" dirty="0" smtClean="0"/>
            </a:br>
            <a:r>
              <a:rPr lang="en-US" dirty="0" smtClean="0"/>
              <a:t>Volume with PDCC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Considerations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Further modifications might be necessary: Network Code, channel comments, etc.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Creating representative station metadata templates for equipment sets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 Building Your Own Network Dataless SEED Volume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19476" y="2146619"/>
            <a:ext cx="8517699" cy="387794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sz="2800" u="sng" dirty="0" smtClean="0"/>
              <a:t>Load representative </a:t>
            </a:r>
            <a:r>
              <a:rPr lang="en-US" sz="2800" u="sng" dirty="0" smtClean="0"/>
              <a:t>metadata</a:t>
            </a:r>
            <a:endParaRPr lang="en-US" sz="2800" dirty="0" smtClean="0"/>
          </a:p>
          <a:p>
            <a:pPr marL="914400" lvl="1" indent="-514350">
              <a:buNone/>
            </a:pPr>
            <a:r>
              <a:rPr lang="en-US" sz="2400" dirty="0" smtClean="0"/>
              <a:t>* Single station dataless</a:t>
            </a:r>
            <a:endParaRPr lang="en-US" sz="2400" dirty="0" smtClean="0"/>
          </a:p>
          <a:p>
            <a:pPr marL="514350" indent="-514350">
              <a:buAutoNum type="arabicParenR"/>
            </a:pPr>
            <a:r>
              <a:rPr lang="en-US" sz="2800" dirty="0" smtClean="0"/>
              <a:t>Clone stations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Modify new station entries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Save new dataless</a:t>
            </a:r>
          </a:p>
          <a:p>
            <a:pPr marL="514350" indent="-51435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sz="2800" dirty="0" smtClean="0"/>
              <a:t>Fields to update: </a:t>
            </a:r>
            <a:r>
              <a:rPr lang="en-US" sz="2800" b="1" dirty="0" smtClean="0"/>
              <a:t>Latitude, Longitude, Elevation, Site Name, Start Date, End Date, Local Depth </a:t>
            </a:r>
            <a:r>
              <a:rPr lang="en-US" sz="2800" dirty="0" smtClean="0"/>
              <a:t>and </a:t>
            </a:r>
            <a:r>
              <a:rPr lang="en-US" sz="2800" b="1" dirty="0" smtClean="0"/>
              <a:t>Channel Set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Approach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798512" y="1881188"/>
            <a:ext cx="8109593" cy="41433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Create a complete, representative station</a:t>
            </a:r>
          </a:p>
          <a:p>
            <a:r>
              <a:rPr lang="en-US" dirty="0" smtClean="0"/>
              <a:t>Clone, or copy, the station</a:t>
            </a:r>
          </a:p>
          <a:p>
            <a:r>
              <a:rPr lang="en-US" dirty="0" smtClean="0"/>
              <a:t>Update the new station entry as needed</a:t>
            </a:r>
          </a:p>
          <a:p>
            <a:r>
              <a:rPr lang="en-US" dirty="0" smtClean="0"/>
              <a:t>Save new dataless SEED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Station and Launch Clone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Clon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5" y="1584632"/>
            <a:ext cx="8532463" cy="45536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Station Dialog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Clon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6933"/>
            <a:ext cx="6723014" cy="3861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00585" y="2092952"/>
            <a:ext cx="237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1800" dirty="0" smtClean="0"/>
              <a:t> One more more stations can be created</a:t>
            </a:r>
          </a:p>
          <a:p>
            <a:pPr algn="l"/>
            <a:endParaRPr lang="en-US" sz="1800" dirty="0" smtClean="0"/>
          </a:p>
          <a:p>
            <a:pPr algn="l">
              <a:buFont typeface="Arial"/>
              <a:buChar char="•"/>
            </a:pPr>
            <a:r>
              <a:rPr lang="en-US" sz="1800" dirty="0" smtClean="0"/>
              <a:t> Reminder of station being copied  </a:t>
            </a:r>
          </a:p>
          <a:p>
            <a:pPr algn="l">
              <a:buFont typeface="Arial"/>
              <a:buChar char="•"/>
            </a:pP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 Stations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Clon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16" y="1743858"/>
            <a:ext cx="7848600" cy="45085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Cloned Stations (green)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Clon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3843"/>
            <a:ext cx="9144000" cy="5118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New Stations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94844" y="1589915"/>
            <a:ext cx="8360766" cy="47365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Critical fields to be updated:</a:t>
            </a:r>
          </a:p>
          <a:p>
            <a:pPr>
              <a:spcAft>
                <a:spcPts val="0"/>
              </a:spcAft>
            </a:pPr>
            <a:r>
              <a:rPr lang="en-US" sz="2400" u="sng" dirty="0" smtClean="0"/>
              <a:t>Latitude</a:t>
            </a:r>
            <a:r>
              <a:rPr lang="en-US" sz="2400" dirty="0" smtClean="0"/>
              <a:t>  (</a:t>
            </a:r>
            <a:r>
              <a:rPr lang="en-US" sz="2400" b="1" dirty="0" smtClean="0"/>
              <a:t>Blockette 50</a:t>
            </a:r>
            <a:r>
              <a:rPr lang="en-US" sz="2400" dirty="0" smtClean="0"/>
              <a:t>, </a:t>
            </a:r>
            <a:r>
              <a:rPr lang="en-US" sz="2400" b="1" dirty="0" smtClean="0"/>
              <a:t>field 4</a:t>
            </a:r>
            <a:r>
              <a:rPr lang="en-US" sz="24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400" u="sng" dirty="0" smtClean="0"/>
              <a:t>Longitude</a:t>
            </a:r>
            <a:r>
              <a:rPr lang="en-US" sz="2400" dirty="0" smtClean="0"/>
              <a:t>  (</a:t>
            </a:r>
            <a:r>
              <a:rPr lang="en-US" sz="2400" b="1" dirty="0" smtClean="0"/>
              <a:t>Blockette 50</a:t>
            </a:r>
            <a:r>
              <a:rPr lang="en-US" sz="2400" dirty="0" smtClean="0"/>
              <a:t>, </a:t>
            </a:r>
            <a:r>
              <a:rPr lang="en-US" sz="2400" b="1" dirty="0" smtClean="0"/>
              <a:t>field 5</a:t>
            </a:r>
            <a:r>
              <a:rPr lang="en-US" sz="24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400" u="sng" dirty="0" smtClean="0"/>
              <a:t>Elevation</a:t>
            </a:r>
            <a:r>
              <a:rPr lang="en-US" sz="2400" dirty="0" smtClean="0"/>
              <a:t>  (</a:t>
            </a:r>
            <a:r>
              <a:rPr lang="en-US" sz="2400" b="1" dirty="0" smtClean="0"/>
              <a:t>Blockette 50</a:t>
            </a:r>
            <a:r>
              <a:rPr lang="en-US" sz="2400" dirty="0" smtClean="0"/>
              <a:t>, </a:t>
            </a:r>
            <a:r>
              <a:rPr lang="en-US" sz="2400" b="1" dirty="0" smtClean="0"/>
              <a:t>field 6</a:t>
            </a:r>
            <a:r>
              <a:rPr lang="en-US" sz="24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400" u="sng" dirty="0" smtClean="0"/>
              <a:t>Site name</a:t>
            </a:r>
            <a:r>
              <a:rPr lang="en-US" sz="2400" dirty="0" smtClean="0"/>
              <a:t>  (</a:t>
            </a:r>
            <a:r>
              <a:rPr lang="en-US" sz="2400" b="1" dirty="0" smtClean="0"/>
              <a:t>Blockette 50</a:t>
            </a:r>
            <a:r>
              <a:rPr lang="en-US" sz="2400" dirty="0" smtClean="0"/>
              <a:t>, </a:t>
            </a:r>
            <a:r>
              <a:rPr lang="en-US" sz="2400" b="1" dirty="0" smtClean="0"/>
              <a:t>field 9</a:t>
            </a:r>
            <a:r>
              <a:rPr lang="en-US" sz="24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400" u="sng" dirty="0" smtClean="0"/>
              <a:t>Start date</a:t>
            </a:r>
            <a:r>
              <a:rPr lang="en-US" sz="2400" dirty="0" smtClean="0"/>
              <a:t>  (</a:t>
            </a:r>
            <a:r>
              <a:rPr lang="en-US" sz="2400" b="1" dirty="0" smtClean="0"/>
              <a:t>Blockette 50</a:t>
            </a:r>
            <a:r>
              <a:rPr lang="en-US" sz="2400" dirty="0" smtClean="0"/>
              <a:t>, </a:t>
            </a:r>
            <a:r>
              <a:rPr lang="en-US" sz="2400" b="1" dirty="0" smtClean="0"/>
              <a:t>field 13</a:t>
            </a:r>
            <a:r>
              <a:rPr lang="en-US" sz="24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400" u="sng" dirty="0" smtClean="0"/>
              <a:t>End date</a:t>
            </a:r>
            <a:r>
              <a:rPr lang="en-US" sz="2400" dirty="0" smtClean="0"/>
              <a:t>  (</a:t>
            </a:r>
            <a:r>
              <a:rPr lang="en-US" sz="2400" b="1" dirty="0" smtClean="0"/>
              <a:t>Blockette 50</a:t>
            </a:r>
            <a:r>
              <a:rPr lang="en-US" sz="2400" dirty="0" smtClean="0"/>
              <a:t>, </a:t>
            </a:r>
            <a:r>
              <a:rPr lang="en-US" sz="2400" b="1" dirty="0" smtClean="0"/>
              <a:t>field 14</a:t>
            </a:r>
            <a:r>
              <a:rPr lang="en-US" sz="24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400" u="sng" dirty="0" smtClean="0"/>
              <a:t>Local depth</a:t>
            </a:r>
            <a:r>
              <a:rPr lang="en-US" sz="2400" dirty="0" smtClean="0"/>
              <a:t> (</a:t>
            </a:r>
            <a:r>
              <a:rPr lang="en-US" sz="2400" b="1" dirty="0" smtClean="0"/>
              <a:t>Blockette 52’s, field 13</a:t>
            </a:r>
            <a:r>
              <a:rPr lang="en-US" sz="2400" dirty="0" smtClean="0"/>
              <a:t>)</a:t>
            </a:r>
          </a:p>
          <a:p>
            <a:pPr>
              <a:spcAft>
                <a:spcPts val="0"/>
              </a:spcAft>
            </a:pPr>
            <a:r>
              <a:rPr lang="en-US" sz="2400" u="sng" dirty="0" smtClean="0"/>
              <a:t>Channel set</a:t>
            </a:r>
            <a:r>
              <a:rPr lang="en-US" sz="2400" dirty="0" smtClean="0"/>
              <a:t>  (</a:t>
            </a:r>
            <a:r>
              <a:rPr lang="en-US" sz="2400" b="1" dirty="0" smtClean="0"/>
              <a:t>Blockette 52’s</a:t>
            </a:r>
            <a:r>
              <a:rPr lang="en-US" sz="2400" dirty="0" smtClean="0"/>
              <a:t>)</a:t>
            </a:r>
          </a:p>
          <a:p>
            <a:pPr lvl="1">
              <a:spcAft>
                <a:spcPts val="0"/>
              </a:spcAft>
              <a:buNone/>
            </a:pPr>
            <a:r>
              <a:rPr lang="en-US" sz="2200" dirty="0" smtClean="0"/>
              <a:t>* Select channel (B052) and use “Delete” to remove entries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New Station Entries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Clon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3710"/>
            <a:ext cx="9144000" cy="5118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Channel Set and Local Depth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A1896-238C-E345-949F-9D4DA5FF67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ChannelLocalDepth.png"/>
          <p:cNvPicPr>
            <a:picLocks noChangeAspect="1"/>
          </p:cNvPicPr>
          <p:nvPr/>
        </p:nvPicPr>
        <p:blipFill>
          <a:blip r:embed="rId2"/>
          <a:srcRect b="21624"/>
          <a:stretch>
            <a:fillRect/>
          </a:stretch>
        </p:blipFill>
        <p:spPr>
          <a:xfrm>
            <a:off x="263985" y="1533652"/>
            <a:ext cx="8616029" cy="35944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939" y="5235984"/>
            <a:ext cx="8548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/>
              <a:buChar char="•"/>
            </a:pPr>
            <a:r>
              <a:rPr lang="en-US" sz="2000" b="0" dirty="0" smtClean="0"/>
              <a:t> Verify that the channel set is appropriate for the station</a:t>
            </a:r>
          </a:p>
          <a:p>
            <a:pPr algn="l">
              <a:buFont typeface="Arial"/>
              <a:buChar char="•"/>
            </a:pPr>
            <a:r>
              <a:rPr lang="en-US" sz="2000" b="0" dirty="0" smtClean="0"/>
              <a:t> Verify that the local depth for each channel is correct, for surface</a:t>
            </a:r>
          </a:p>
          <a:p>
            <a:pPr algn="l"/>
            <a:r>
              <a:rPr lang="en-US" sz="2000" b="0" dirty="0" smtClean="0"/>
              <a:t>   installations the local depth is 0 meters.</a:t>
            </a:r>
            <a:endParaRPr lang="en-US" sz="2000" b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RIS DMS Blue">
  <a:themeElements>
    <a:clrScheme name="Circle Strokes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ircle Strokes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25000"/>
          </a:schemeClr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Circle Strok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cle Strok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2004:Templates:Presentations:Designs:Circle Strokes</Template>
  <TotalTime>28991</TotalTime>
  <Words>287</Words>
  <Application>Microsoft Macintosh PowerPoint</Application>
  <PresentationFormat>On-screen Show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IRIS DMS Blue</vt:lpstr>
      <vt:lpstr>Building a Network Dataless SEED Volume with PDCC</vt:lpstr>
      <vt:lpstr>The General Approach</vt:lpstr>
      <vt:lpstr>Select Station and Launch Clone Tool</vt:lpstr>
      <vt:lpstr>Clone Station Dialog</vt:lpstr>
      <vt:lpstr>Clone Stations</vt:lpstr>
      <vt:lpstr>Cloned Stations (green)</vt:lpstr>
      <vt:lpstr>Updating New Stations</vt:lpstr>
      <vt:lpstr>Updating New Station Entries</vt:lpstr>
      <vt:lpstr>Updating Channel Set and Local Depth</vt:lpstr>
      <vt:lpstr>Other Potential Considerations</vt:lpstr>
      <vt:lpstr>Exercise: Building Your Own Network Dataless SEED Volume</vt:lpstr>
    </vt:vector>
  </TitlesOfParts>
  <Company>EarthScope</Company>
  <LinksUpToDate>false</LinksUpToDate>
  <SharedDoc>false</SharedDoc>
  <HyperlinkBase>www.earthscope.org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EarthScope</dc:title>
  <dc:creator>John DeLaughter</dc:creator>
  <cp:lastModifiedBy>Chad Trabant</cp:lastModifiedBy>
  <cp:revision>873</cp:revision>
  <cp:lastPrinted>2008-11-20T19:23:42Z</cp:lastPrinted>
  <dcterms:created xsi:type="dcterms:W3CDTF">2009-11-12T05:02:13Z</dcterms:created>
  <dcterms:modified xsi:type="dcterms:W3CDTF">2009-11-12T05:24:52Z</dcterms:modified>
</cp:coreProperties>
</file>