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8" r:id="rId2"/>
    <p:sldId id="320" r:id="rId3"/>
    <p:sldId id="324" r:id="rId4"/>
    <p:sldId id="327" r:id="rId5"/>
    <p:sldId id="329" r:id="rId6"/>
    <p:sldId id="321" r:id="rId7"/>
    <p:sldId id="322" r:id="rId8"/>
    <p:sldId id="326" r:id="rId9"/>
    <p:sldId id="325" r:id="rId10"/>
    <p:sldId id="328" r:id="rId11"/>
    <p:sldId id="323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800"/>
    <a:srgbClr val="FF6600"/>
    <a:srgbClr val="990099"/>
    <a:srgbClr val="99CCFF"/>
    <a:srgbClr val="E60000"/>
    <a:srgbClr val="FFFF00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125" d="100"/>
          <a:sy n="125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03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r>
              <a:rPr lang="en-US"/>
              <a:t>Atlanta Talk 4-11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894B3CE-F054-42D1-A7FE-AB23AEC64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r>
              <a:rPr lang="en-US"/>
              <a:t>Atlanta Talk 4-11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7572ACF9-BCAA-4395-B4E3-0E89D3FDC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435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Atlanta Talk 4-11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277BB-6BAA-4C60-AE9F-A6D037F223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Atlanta Talk 4-11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1BA23-05BA-4371-A2FE-56A2B7CB569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9D6B-5296-4C28-B01D-AE94854E0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3950-9C30-4A81-8BFD-08C545F1C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2F040-55C8-4A2E-BAB9-2689176C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A688-294E-4749-BBEC-0F316BBD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FC37-59D2-4013-867D-BBA9E1584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95F0-F6B4-4819-B660-8FB0791AF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18C8-236B-4D63-B148-6E1F93945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419-36A2-486F-B8AC-EC7749018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33B3-C79B-4221-8267-BFC64AA6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C576-BCC8-4DA4-A07D-F30858F0B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1FAC-CC0F-4AF1-B33C-0500031C6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D43D27-6717-4653-BB9E-E974C295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8" descr="C:\Documents and Settings\Administrator\Desktop\logo_new_apr19.bm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6137275"/>
            <a:ext cx="762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logo_new_apr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2628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6" descr="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863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8" descr="b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0"/>
            <a:ext cx="28956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36650" y="4724400"/>
            <a:ext cx="56103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Data Management Workshop</a:t>
            </a:r>
          </a:p>
          <a:p>
            <a:pPr algn="ctr"/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Bogota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WS Aruba</a:t>
            </a:r>
            <a:endParaRPr lang="en-US" dirty="0"/>
          </a:p>
        </p:txBody>
      </p:sp>
      <p:pic>
        <p:nvPicPr>
          <p:cNvPr id="4" name="Picture 3" descr="foto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Seismology on Aruba?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CaribeEWS</a:t>
            </a:r>
            <a:endParaRPr lang="en-US" sz="3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Recommendation FNVS 1997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Citizens reporting ‘quakes’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Citizens reporting ‘growing hill’ on eastward side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Great way to create science awareness</a:t>
            </a:r>
            <a:br>
              <a:rPr lang="en-US" sz="3200" dirty="0" smtClean="0"/>
            </a:br>
            <a:endParaRPr lang="en-US" sz="3200" dirty="0" smtClean="0"/>
          </a:p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Dismantling of the </a:t>
            </a:r>
            <a:r>
              <a:rPr lang="en-US" sz="2800" dirty="0" err="1" smtClean="0"/>
              <a:t>Neth.Antilles</a:t>
            </a:r>
            <a:r>
              <a:rPr lang="en-US" sz="2800" dirty="0" smtClean="0"/>
              <a:t> and Meteorological Service </a:t>
            </a:r>
            <a:r>
              <a:rPr lang="en-US" sz="2800" dirty="0" err="1" smtClean="0"/>
              <a:t>Neth.Antilles</a:t>
            </a:r>
            <a:r>
              <a:rPr lang="en-US" sz="2800" dirty="0" smtClean="0"/>
              <a:t> &amp; Aruba as of 101010 (Kingdom is now </a:t>
            </a:r>
            <a:r>
              <a:rPr lang="en-US" sz="2800" dirty="0" err="1" smtClean="0"/>
              <a:t>Neth</a:t>
            </a:r>
            <a:r>
              <a:rPr lang="en-US" sz="2800" dirty="0" smtClean="0"/>
              <a:t>, Aruba, Cur, </a:t>
            </a:r>
            <a:r>
              <a:rPr lang="en-US" sz="2800" dirty="0" err="1" smtClean="0"/>
              <a:t>St.Maarten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Former branch MDNA&amp;A on Aruba becomes </a:t>
            </a:r>
            <a:r>
              <a:rPr lang="en-US" sz="2800" dirty="0" err="1" smtClean="0"/>
              <a:t>Departamento</a:t>
            </a:r>
            <a:r>
              <a:rPr lang="en-US" sz="2800" dirty="0" smtClean="0"/>
              <a:t> </a:t>
            </a:r>
            <a:r>
              <a:rPr lang="en-US" sz="2800" dirty="0" err="1" smtClean="0"/>
              <a:t>Meteorologico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Aruba as of 101010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Meteorological Department Aruba is now the source for Meteorological, </a:t>
            </a:r>
            <a:r>
              <a:rPr lang="en-US" sz="2800" dirty="0" smtClean="0">
                <a:solidFill>
                  <a:srgbClr val="FF0000"/>
                </a:solidFill>
              </a:rPr>
              <a:t>Seismological</a:t>
            </a:r>
            <a:r>
              <a:rPr lang="en-US" sz="2800" dirty="0" smtClean="0"/>
              <a:t> and </a:t>
            </a:r>
            <a:r>
              <a:rPr lang="en-US" sz="2800" dirty="0" err="1" smtClean="0"/>
              <a:t>Climatological</a:t>
            </a:r>
            <a:r>
              <a:rPr lang="en-US" sz="2800" dirty="0" smtClean="0"/>
              <a:t> data for Aruba, as well as the official governmental entity to issue severe weather bulletins for Aruba.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Web-page http://www.meteo.aw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7010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Kingdom of the Netherlands</a:t>
            </a:r>
          </a:p>
        </p:txBody>
      </p:sp>
      <p:pic>
        <p:nvPicPr>
          <p:cNvPr id="7172" name="Picture 9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7620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7620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7620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7620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Neotectonic</a:t>
            </a:r>
            <a:r>
              <a:rPr lang="en-US" dirty="0" smtClean="0"/>
              <a:t> Map (</a:t>
            </a:r>
            <a:r>
              <a:rPr lang="en-US" dirty="0" err="1" smtClean="0"/>
              <a:t>Funvisis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344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1143000" y="3581400"/>
            <a:ext cx="533400" cy="4572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1295400"/>
            <a:ext cx="5105400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b="1" dirty="0" smtClean="0"/>
              <a:t>Pueblo Nuevo Fault </a:t>
            </a:r>
            <a:r>
              <a:rPr lang="en-US" dirty="0" smtClean="0"/>
              <a:t>on the Peninsula of </a:t>
            </a:r>
            <a:r>
              <a:rPr lang="en-US" dirty="0" err="1" smtClean="0"/>
              <a:t>Paraguana</a:t>
            </a:r>
            <a:r>
              <a:rPr lang="en-US" dirty="0" smtClean="0"/>
              <a:t>, lying about 50 km  south from Aruba, has a seismic potential to generate an earthquake of magnitude </a:t>
            </a:r>
            <a:r>
              <a:rPr lang="en-US" dirty="0" smtClean="0">
                <a:solidFill>
                  <a:srgbClr val="FF0000"/>
                </a:solidFill>
              </a:rPr>
              <a:t>6.6</a:t>
            </a:r>
            <a:r>
              <a:rPr lang="en-US" dirty="0" smtClean="0"/>
              <a:t> and a return period of some </a:t>
            </a:r>
            <a:r>
              <a:rPr lang="en-US" dirty="0" smtClean="0">
                <a:solidFill>
                  <a:srgbClr val="FF0000"/>
                </a:solidFill>
              </a:rPr>
              <a:t>2300</a:t>
            </a:r>
            <a:r>
              <a:rPr lang="en-US" dirty="0" smtClean="0"/>
              <a:t> years.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err="1" smtClean="0"/>
              <a:t>Cuiza</a:t>
            </a:r>
            <a:r>
              <a:rPr lang="en-US" b="1" dirty="0" smtClean="0"/>
              <a:t> Fault </a:t>
            </a:r>
            <a:r>
              <a:rPr lang="en-US" b="1" dirty="0" err="1" smtClean="0"/>
              <a:t>Nothwestern</a:t>
            </a:r>
            <a:r>
              <a:rPr lang="en-US" b="1" dirty="0" smtClean="0"/>
              <a:t> </a:t>
            </a:r>
            <a:r>
              <a:rPr lang="en-US" dirty="0" smtClean="0"/>
              <a:t>Venezuela and Northeastern Colombia, some 120 km southwest of Aruba, has a capability to generate an earthquake of </a:t>
            </a:r>
            <a:r>
              <a:rPr lang="en-US" dirty="0" smtClean="0">
                <a:solidFill>
                  <a:srgbClr val="FF0000"/>
                </a:solidFill>
              </a:rPr>
              <a:t>6.7</a:t>
            </a:r>
            <a:r>
              <a:rPr lang="en-US" dirty="0" smtClean="0"/>
              <a:t>, with a return period of </a:t>
            </a:r>
            <a:r>
              <a:rPr lang="en-US" dirty="0" smtClean="0">
                <a:solidFill>
                  <a:srgbClr val="FF0000"/>
                </a:solidFill>
              </a:rPr>
              <a:t>1500</a:t>
            </a:r>
            <a:r>
              <a:rPr lang="en-US" dirty="0" smtClean="0"/>
              <a:t> years.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Eastern </a:t>
            </a:r>
            <a:r>
              <a:rPr lang="en-US" b="1" dirty="0" err="1" smtClean="0"/>
              <a:t>Oca</a:t>
            </a:r>
            <a:r>
              <a:rPr lang="en-US" b="1" dirty="0" smtClean="0"/>
              <a:t> Fault </a:t>
            </a:r>
            <a:r>
              <a:rPr lang="en-US" dirty="0" smtClean="0"/>
              <a:t>some 160 km south of Aruba and has a seismic potential to produce an earthquake of magnitude </a:t>
            </a:r>
            <a:r>
              <a:rPr lang="en-US" dirty="0" smtClean="0">
                <a:solidFill>
                  <a:srgbClr val="FF0000"/>
                </a:solidFill>
              </a:rPr>
              <a:t>7.5</a:t>
            </a:r>
            <a:r>
              <a:rPr lang="en-US" dirty="0" smtClean="0"/>
              <a:t>, with a return period of </a:t>
            </a:r>
            <a:r>
              <a:rPr lang="en-US" dirty="0" smtClean="0">
                <a:solidFill>
                  <a:srgbClr val="FF0000"/>
                </a:solidFill>
              </a:rPr>
              <a:t>390</a:t>
            </a:r>
            <a:r>
              <a:rPr lang="en-US" dirty="0" smtClean="0"/>
              <a:t> years. The Eastern </a:t>
            </a:r>
            <a:r>
              <a:rPr lang="en-US" dirty="0" err="1" smtClean="0"/>
              <a:t>Oca</a:t>
            </a:r>
            <a:r>
              <a:rPr lang="en-US" dirty="0" smtClean="0"/>
              <a:t> Fault represents the highest seismic hazard for Aruba, because of its short return period and seismic potential.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SCDB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801" y="1295400"/>
            <a:ext cx="5073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aribe_wave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80360"/>
            <a:ext cx="4972050" cy="397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New GPS points.jpg"/>
          <p:cNvPicPr>
            <a:picLocks noChangeAspect="1"/>
          </p:cNvPicPr>
          <p:nvPr/>
        </p:nvPicPr>
        <p:blipFill>
          <a:blip r:embed="rId2" cstate="print"/>
          <a:srcRect b="18228"/>
          <a:stretch>
            <a:fillRect/>
          </a:stretch>
        </p:blipFill>
        <p:spPr bwMode="auto">
          <a:xfrm>
            <a:off x="455613" y="1517650"/>
            <a:ext cx="66294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-1848474">
            <a:off x="1709738" y="1314450"/>
            <a:ext cx="3716337" cy="2667000"/>
          </a:xfrm>
          <a:prstGeom prst="rect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-1848474">
            <a:off x="-1497013" y="3230563"/>
            <a:ext cx="3716338" cy="2667000"/>
          </a:xfrm>
          <a:prstGeom prst="rect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729038" y="1147763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Mw=8.7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 rot="-5400000">
            <a:off x="-346075" y="394970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Mw=8.7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-47548800" y="228600"/>
            <a:ext cx="5615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Minimum Mw = 8.7,  300 km x 200 km  x 6 m slip</a:t>
            </a:r>
          </a:p>
          <a:p>
            <a:pPr algn="r"/>
            <a:r>
              <a:rPr lang="en-US" sz="2400" dirty="0"/>
              <a:t>  (no slip since 1492)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               Mw 8.9 if 14 m slip</a:t>
            </a:r>
          </a:p>
          <a:p>
            <a:pPr algn="r"/>
            <a:r>
              <a:rPr lang="en-US" sz="2400" dirty="0"/>
              <a:t>               9.1&lt;Mw&lt;9.1</a:t>
            </a:r>
          </a:p>
          <a:p>
            <a:pPr algn="r"/>
            <a:r>
              <a:rPr lang="en-US" sz="2400" dirty="0"/>
              <a:t>if both segments slip</a:t>
            </a:r>
          </a:p>
        </p:txBody>
      </p:sp>
      <p:sp>
        <p:nvSpPr>
          <p:cNvPr id="9" name="Left Arrow 8"/>
          <p:cNvSpPr>
            <a:spLocks noChangeArrowheads="1"/>
          </p:cNvSpPr>
          <p:nvPr/>
        </p:nvSpPr>
        <p:spPr bwMode="auto">
          <a:xfrm rot="3275049">
            <a:off x="3331369" y="1226344"/>
            <a:ext cx="584200" cy="481012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Left Arrow 9"/>
          <p:cNvSpPr>
            <a:spLocks noChangeArrowheads="1"/>
          </p:cNvSpPr>
          <p:nvPr/>
        </p:nvSpPr>
        <p:spPr bwMode="auto">
          <a:xfrm rot="3275049">
            <a:off x="1589882" y="2226468"/>
            <a:ext cx="584200" cy="481013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Left Arrow 10"/>
          <p:cNvSpPr>
            <a:spLocks noChangeArrowheads="1"/>
          </p:cNvSpPr>
          <p:nvPr/>
        </p:nvSpPr>
        <p:spPr bwMode="auto">
          <a:xfrm rot="8764986">
            <a:off x="3484563" y="4748213"/>
            <a:ext cx="582612" cy="481012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Left Arrow 12"/>
          <p:cNvSpPr>
            <a:spLocks noChangeArrowheads="1"/>
          </p:cNvSpPr>
          <p:nvPr/>
        </p:nvSpPr>
        <p:spPr bwMode="auto">
          <a:xfrm rot="8764986">
            <a:off x="4389438" y="4143375"/>
            <a:ext cx="582612" cy="481013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Left Arrow 13"/>
          <p:cNvSpPr>
            <a:spLocks noChangeArrowheads="1"/>
          </p:cNvSpPr>
          <p:nvPr/>
        </p:nvSpPr>
        <p:spPr bwMode="auto">
          <a:xfrm rot="8764986">
            <a:off x="5554663" y="3346450"/>
            <a:ext cx="582612" cy="481013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Left Arrow 14"/>
          <p:cNvSpPr>
            <a:spLocks noChangeArrowheads="1"/>
          </p:cNvSpPr>
          <p:nvPr/>
        </p:nvSpPr>
        <p:spPr bwMode="auto">
          <a:xfrm rot="3275049">
            <a:off x="2508251" y="1697037"/>
            <a:ext cx="582612" cy="481013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Activity Near Aruba 1921-2008 (</a:t>
            </a:r>
            <a:r>
              <a:rPr lang="en-US" dirty="0" err="1" smtClean="0"/>
              <a:t>Funvisis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095" y="2320324"/>
            <a:ext cx="5923810" cy="30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Stations Aruba</a:t>
            </a:r>
            <a:endParaRPr lang="en-US" dirty="0"/>
          </a:p>
        </p:txBody>
      </p:sp>
      <p:pic>
        <p:nvPicPr>
          <p:cNvPr id="4" name="Picture 3" descr="seismo_s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851336" cy="51843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3886200"/>
            <a:ext cx="1447800" cy="5334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1981200"/>
            <a:ext cx="1143000" cy="609600"/>
          </a:xfrm>
          <a:prstGeom prst="ellipse">
            <a:avLst/>
          </a:prstGeom>
          <a:noFill/>
          <a:ln>
            <a:solidFill>
              <a:srgbClr val="DA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38100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7244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676400"/>
            <a:ext cx="685800" cy="0"/>
          </a:xfrm>
          <a:prstGeom prst="line">
            <a:avLst/>
          </a:prstGeom>
          <a:ln w="38100">
            <a:solidFill>
              <a:srgbClr val="DA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22860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2286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295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689" y="1447800"/>
            <a:ext cx="82686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 CMG40T (30s-50hz), NETDAS (24bit) (</a:t>
            </a:r>
            <a:r>
              <a:rPr lang="en-US" sz="2800" dirty="0" err="1" smtClean="0"/>
              <a:t>prsn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CMG3TD (120s-50hz), digitizer 24 bit (</a:t>
            </a:r>
            <a:r>
              <a:rPr lang="en-US" sz="2800" dirty="0" err="1" smtClean="0"/>
              <a:t>aruba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CMG6TD (0.003hz-50hz), digitizer 24 bit (</a:t>
            </a:r>
            <a:r>
              <a:rPr lang="en-US" sz="2800" dirty="0" err="1" smtClean="0"/>
              <a:t>unesco</a:t>
            </a:r>
            <a:r>
              <a:rPr lang="en-US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Seismic Station near Airport to noisy</a:t>
            </a:r>
            <a:endParaRPr lang="en-US" sz="3600" dirty="0"/>
          </a:p>
        </p:txBody>
      </p:sp>
      <p:pic>
        <p:nvPicPr>
          <p:cNvPr id="3" name="Picture 2" descr="AUA1_BHZ_P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66850"/>
            <a:ext cx="7715250" cy="53911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8600" y="3733800"/>
            <a:ext cx="4572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772400" y="3276600"/>
            <a:ext cx="533400" cy="228600"/>
          </a:xfrm>
          <a:prstGeom prst="leftArrow">
            <a:avLst/>
          </a:prstGeom>
          <a:solidFill>
            <a:srgbClr val="DA5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348</Words>
  <Application>Microsoft Macintosh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Neotectonic Map (Funvisis)</vt:lpstr>
      <vt:lpstr>SCDB</vt:lpstr>
      <vt:lpstr>PowerPoint Presentation</vt:lpstr>
      <vt:lpstr>Seismic Activity Near Aruba 1921-2008 (Funvisis)</vt:lpstr>
      <vt:lpstr>Seismic Stations Aruba</vt:lpstr>
      <vt:lpstr>Type of Stations</vt:lpstr>
      <vt:lpstr>Seismic Station near Airport to noisy</vt:lpstr>
      <vt:lpstr>Seismic WS Aruba</vt:lpstr>
      <vt:lpstr>Why Seismology on Aruba?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Marck Oduber</dc:creator>
  <cp:lastModifiedBy>Gale Cox</cp:lastModifiedBy>
  <cp:revision>68</cp:revision>
  <dcterms:created xsi:type="dcterms:W3CDTF">2011-04-05T19:57:01Z</dcterms:created>
  <dcterms:modified xsi:type="dcterms:W3CDTF">2014-06-05T15:17:04Z</dcterms:modified>
</cp:coreProperties>
</file>