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1" r:id="rId2"/>
    <p:sldId id="259" r:id="rId3"/>
    <p:sldId id="282" r:id="rId4"/>
    <p:sldId id="283" r:id="rId5"/>
    <p:sldId id="285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4ACFF"/>
    <a:srgbClr val="272273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9EA5-AB57-714B-98CE-869215E783B2}" type="datetimeFigureOut">
              <a:rPr lang="en-US" smtClean="0"/>
              <a:pPr/>
              <a:t>7/14/14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A97F-6D27-2E4B-9748-C5D2A155B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9EE0-A1C0-8F45-B8BE-C4883F698169}" type="datetimeFigureOut">
              <a:rPr lang="en-US" smtClean="0"/>
              <a:pPr/>
              <a:t>7/14/14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AB64-49CD-C44C-A07B-AA280484B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CD68AD62-CC16-E94D-91C9-004302551CA3}" type="slidenum">
              <a:rPr lang="en-US" smtClean="0">
                <a:ea typeface="ＭＳ Ｐゴシック" charset="-128"/>
                <a:cs typeface="ＭＳ Ｐゴシック" charset="-128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38A16D0B-458F-C046-8BEE-6D4A17EA27AA}" type="slidenum">
              <a:rPr lang="en-US" smtClean="0">
                <a:ea typeface="ＭＳ Ｐゴシック" pitchFamily="-106" charset="-128"/>
                <a:cs typeface="ＭＳ Ｐゴシック" pitchFamily="-106" charset="-128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256" y="3414790"/>
            <a:ext cx="5818909" cy="14484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403178"/>
            <a:ext cx="91440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6896" y="1817359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6000" b="1">
                <a:solidFill>
                  <a:srgbClr val="272273"/>
                </a:solidFill>
                <a:effectLst>
                  <a:glow rad="38100">
                    <a:schemeClr val="bg1">
                      <a:alpha val="48000"/>
                    </a:schemeClr>
                  </a:glow>
                </a:effectLst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39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4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1056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3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53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28221" y="299134"/>
            <a:ext cx="96774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72273"/>
                </a:solidFill>
                <a:latin typeface="Eurostile"/>
                <a:cs typeface="Eurostile"/>
              </a:defRPr>
            </a:lvl1pPr>
            <a:lvl2pPr>
              <a:defRPr sz="2000">
                <a:solidFill>
                  <a:srgbClr val="272273"/>
                </a:solidFill>
                <a:latin typeface="Eurostile"/>
                <a:cs typeface="Eurostile"/>
              </a:defRPr>
            </a:lvl2pPr>
            <a:lvl3pPr>
              <a:defRPr sz="1800">
                <a:solidFill>
                  <a:srgbClr val="272273"/>
                </a:solidFill>
                <a:latin typeface="Eurostile"/>
                <a:cs typeface="Eurostile"/>
              </a:defRPr>
            </a:lvl3pPr>
            <a:lvl4pPr>
              <a:defRPr sz="1600">
                <a:solidFill>
                  <a:srgbClr val="272273"/>
                </a:solidFill>
                <a:latin typeface="Eurostile"/>
                <a:cs typeface="Eurostile"/>
              </a:defRPr>
            </a:lvl4pPr>
            <a:lvl5pPr>
              <a:defRPr sz="1400">
                <a:solidFill>
                  <a:srgbClr val="272273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61599"/>
            <a:ext cx="8229600" cy="1143000"/>
          </a:xfrm>
        </p:spPr>
        <p:txBody>
          <a:bodyPr>
            <a:normAutofit/>
          </a:bodyPr>
          <a:lstStyle>
            <a:lvl1pPr algn="l">
              <a:defRPr sz="4100">
                <a:solidFill>
                  <a:srgbClr val="272273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968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272273"/>
                </a:solidFill>
                <a:latin typeface="Eurostile"/>
                <a:cs typeface="Eurostile"/>
              </a:defRPr>
            </a:lvl1pPr>
            <a:lvl2pPr>
              <a:defRPr sz="2000">
                <a:solidFill>
                  <a:srgbClr val="272273"/>
                </a:solidFill>
                <a:latin typeface="Eurostile"/>
                <a:cs typeface="Eurostile"/>
              </a:defRPr>
            </a:lvl2pPr>
            <a:lvl3pPr>
              <a:defRPr sz="1800">
                <a:solidFill>
                  <a:srgbClr val="272273"/>
                </a:solidFill>
                <a:latin typeface="Eurostile"/>
                <a:cs typeface="Eurostile"/>
              </a:defRPr>
            </a:lvl3pPr>
            <a:lvl4pPr>
              <a:defRPr sz="1600">
                <a:solidFill>
                  <a:srgbClr val="272273"/>
                </a:solidFill>
                <a:latin typeface="Eurostile"/>
                <a:cs typeface="Eurostile"/>
              </a:defRPr>
            </a:lvl4pPr>
            <a:lvl5pPr>
              <a:defRPr sz="1400">
                <a:solidFill>
                  <a:srgbClr val="272273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316674"/>
            <a:ext cx="96774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599"/>
            <a:ext cx="8229600" cy="1143000"/>
          </a:xfrm>
        </p:spPr>
        <p:txBody>
          <a:bodyPr>
            <a:normAutofit/>
          </a:bodyPr>
          <a:lstStyle>
            <a:lvl1pPr algn="l">
              <a:defRPr sz="4100">
                <a:solidFill>
                  <a:srgbClr val="272273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577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05" r="6616" b="921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2598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272273"/>
                </a:solidFill>
                <a:latin typeface="Eurostile"/>
                <a:cs typeface="Eurostile"/>
              </a:defRPr>
            </a:lvl1pPr>
            <a:lvl2pPr>
              <a:defRPr sz="2000">
                <a:solidFill>
                  <a:srgbClr val="272273"/>
                </a:solidFill>
                <a:latin typeface="Eurostile"/>
                <a:cs typeface="Eurostile"/>
              </a:defRPr>
            </a:lvl2pPr>
            <a:lvl3pPr>
              <a:defRPr sz="1800">
                <a:solidFill>
                  <a:srgbClr val="272273"/>
                </a:solidFill>
                <a:latin typeface="Eurostile"/>
                <a:cs typeface="Eurostile"/>
              </a:defRPr>
            </a:lvl3pPr>
            <a:lvl4pPr>
              <a:defRPr sz="1600">
                <a:solidFill>
                  <a:srgbClr val="272273"/>
                </a:solidFill>
                <a:latin typeface="Eurostile"/>
                <a:cs typeface="Eurostile"/>
              </a:defRPr>
            </a:lvl4pPr>
            <a:lvl5pPr>
              <a:defRPr sz="1400">
                <a:solidFill>
                  <a:srgbClr val="272273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599"/>
            <a:ext cx="8229600" cy="1143000"/>
          </a:xfrm>
        </p:spPr>
        <p:txBody>
          <a:bodyPr>
            <a:normAutofit/>
          </a:bodyPr>
          <a:lstStyle>
            <a:lvl1pPr algn="l">
              <a:defRPr sz="4100">
                <a:solidFill>
                  <a:srgbClr val="272273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75935" y="6499006"/>
            <a:ext cx="69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Facilitate</a:t>
            </a:r>
            <a:r>
              <a:rPr lang="en-US" sz="1800" baseline="0" dirty="0" smtClean="0">
                <a:solidFill>
                  <a:schemeClr val="bg1">
                    <a:lumMod val="50000"/>
                  </a:schemeClr>
                </a:solidFill>
                <a:latin typeface="Eurostile"/>
                <a:cs typeface="Eurostile"/>
              </a:rPr>
              <a:t> – Collaborate – Educate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Eurostile"/>
              <a:cs typeface="Eurostile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04469"/>
            <a:ext cx="6553200" cy="0"/>
          </a:xfrm>
          <a:prstGeom prst="line">
            <a:avLst/>
          </a:prstGeom>
          <a:ln w="22225" cap="flat" cmpd="sng">
            <a:solidFill>
              <a:srgbClr val="4F81BD">
                <a:alpha val="36000"/>
              </a:srgbClr>
            </a:solidFill>
            <a:prstDash val="solid"/>
            <a:headEnd type="none"/>
            <a:tailEnd type="oval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seisgr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5658513"/>
            <a:ext cx="9677400" cy="995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651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976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965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636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40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Metadata Workshop, Bogotå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227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7/27/14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5575-8417-AE4F-B7FA-96819348B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092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019800"/>
            <a:ext cx="2438400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smtClean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rPr>
              <a:t>7/27/14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991100" y="5791200"/>
            <a:ext cx="4419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Metadata Workshop, Bogotå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002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ea typeface="+mj-ea"/>
                <a:cs typeface="+mj-cs"/>
              </a:rPr>
              <a:t/>
            </a:r>
            <a:br>
              <a:rPr dirty="0">
                <a:ea typeface="+mj-ea"/>
                <a:cs typeface="+mj-cs"/>
              </a:rPr>
            </a:br>
            <a:r>
              <a:rPr dirty="0">
                <a:solidFill>
                  <a:srgbClr val="0000FF"/>
                </a:solidFill>
                <a:ea typeface="+mj-ea"/>
                <a:cs typeface="+mj-cs"/>
              </a:rPr>
              <a:t>PDCC:</a:t>
            </a:r>
            <a:br>
              <a:rPr dirty="0">
                <a:solidFill>
                  <a:srgbClr val="0000FF"/>
                </a:solidFill>
                <a:ea typeface="+mj-ea"/>
                <a:cs typeface="+mj-cs"/>
              </a:rPr>
            </a:br>
            <a:r>
              <a:rPr dirty="0">
                <a:solidFill>
                  <a:srgbClr val="0000FF"/>
                </a:solidFill>
                <a:ea typeface="+mj-ea"/>
                <a:cs typeface="+mj-cs"/>
              </a:rPr>
              <a:t>Portable Data Collection </a:t>
            </a:r>
            <a:r>
              <a:rPr dirty="0" smtClean="0">
                <a:solidFill>
                  <a:srgbClr val="0000FF"/>
                </a:solidFill>
                <a:ea typeface="+mj-ea"/>
                <a:cs typeface="+mj-cs"/>
              </a:rPr>
              <a:t>Centers </a:t>
            </a:r>
            <a:br>
              <a:rPr dirty="0" smtClean="0">
                <a:solidFill>
                  <a:srgbClr val="0000FF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Single Station:</a:t>
            </a:r>
            <a:b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0000FF"/>
                </a:solidFill>
                <a:cs typeface="+mj-cs"/>
              </a:rPr>
              <a:t>Starting from Scratch</a:t>
            </a:r>
            <a:endParaRPr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0" y="5295900"/>
            <a:ext cx="6400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Rick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Benson</a:t>
            </a:r>
          </a:p>
          <a:p>
            <a:pPr eaLnBrk="1" hangingPunct="1">
              <a:defRPr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IRIS DMC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9900" y="5991225"/>
            <a:ext cx="4191000" cy="365125"/>
          </a:xfrm>
        </p:spPr>
        <p:txBody>
          <a:bodyPr/>
          <a:lstStyle/>
          <a:p>
            <a:r>
              <a:rPr lang="en-US" sz="1400" smtClean="0"/>
              <a:t>Metadata Workshop, Bogotå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Station Creation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9400" y="2006600"/>
            <a:ext cx="149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</a:t>
            </a:r>
          </a:p>
          <a:p>
            <a:r>
              <a:rPr lang="en-US" dirty="0" smtClean="0"/>
              <a:t>Create New</a:t>
            </a:r>
          </a:p>
          <a:p>
            <a:r>
              <a:rPr lang="en-US" dirty="0" smtClean="0"/>
              <a:t>Dataless SEED</a:t>
            </a:r>
            <a:endParaRPr lang="en-US" dirty="0"/>
          </a:p>
        </p:txBody>
      </p:sp>
      <p:pic>
        <p:nvPicPr>
          <p:cNvPr id="13" name="Picture 12" descr="Screen Shot 2012-01-01 at 6.32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358039"/>
            <a:ext cx="6667500" cy="499831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734820" y="1752600"/>
            <a:ext cx="2405380" cy="939800"/>
          </a:xfrm>
          <a:prstGeom prst="straightConnector1">
            <a:avLst/>
          </a:prstGeom>
          <a:ln>
            <a:headEnd type="oval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300" y="3822700"/>
            <a:ext cx="1700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</a:t>
            </a:r>
          </a:p>
          <a:p>
            <a:r>
              <a:rPr lang="en-US" dirty="0" smtClean="0"/>
              <a:t>Name your New</a:t>
            </a:r>
          </a:p>
          <a:p>
            <a:r>
              <a:rPr lang="en-US" dirty="0" smtClean="0"/>
              <a:t>Dataless SEED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87220" y="3594100"/>
            <a:ext cx="2405380" cy="939800"/>
          </a:xfrm>
          <a:prstGeom prst="straightConnector1">
            <a:avLst/>
          </a:prstGeom>
          <a:ln>
            <a:headEnd type="oval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7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2-01-01 at 6.36.2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853" r="-17853"/>
          <a:stretch>
            <a:fillRect/>
          </a:stretch>
        </p:blipFill>
        <p:spPr>
          <a:xfrm>
            <a:off x="1384300" y="1409700"/>
            <a:ext cx="8229600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7200" y="5991225"/>
            <a:ext cx="4076700" cy="365125"/>
          </a:xfrm>
        </p:spPr>
        <p:txBody>
          <a:bodyPr/>
          <a:lstStyle/>
          <a:p>
            <a:r>
              <a:rPr lang="en-US" sz="1400" smtClean="0"/>
              <a:t>Metadata Workshop, Bogotå</a:t>
            </a: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2311400" y="2324100"/>
            <a:ext cx="927100" cy="254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19300"/>
            <a:ext cx="1757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 Click on</a:t>
            </a:r>
          </a:p>
          <a:p>
            <a:r>
              <a:rPr lang="en-US" dirty="0" smtClean="0"/>
              <a:t>dataless name in </a:t>
            </a:r>
          </a:p>
          <a:p>
            <a:r>
              <a:rPr lang="en-US" dirty="0" smtClean="0"/>
              <a:t>left frame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556000"/>
            <a:ext cx="1919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4: Launch the</a:t>
            </a:r>
          </a:p>
          <a:p>
            <a:r>
              <a:rPr lang="en-US" dirty="0" smtClean="0"/>
              <a:t>“Build a Station” </a:t>
            </a:r>
          </a:p>
          <a:p>
            <a:r>
              <a:rPr lang="en-US" dirty="0" smtClean="0"/>
              <a:t>Tool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14750" y="1866900"/>
            <a:ext cx="4567050" cy="2120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2-01-01 at 6.37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2485629"/>
            <a:ext cx="3759200" cy="3004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2-01-01 at 7.18.4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991" b="-3991"/>
          <a:stretch>
            <a:fillRect/>
          </a:stretch>
        </p:blipFill>
        <p:spPr>
          <a:xfrm>
            <a:off x="1409700" y="2142760"/>
            <a:ext cx="6997700" cy="384846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02300" y="5991225"/>
            <a:ext cx="4102100" cy="365125"/>
          </a:xfrm>
        </p:spPr>
        <p:txBody>
          <a:bodyPr/>
          <a:lstStyle/>
          <a:p>
            <a:r>
              <a:rPr lang="en-US" sz="1400" smtClean="0"/>
              <a:t>Metadata Workshop, Bogotå</a:t>
            </a:r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2-01-01 at 7.32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50" y="1346200"/>
            <a:ext cx="4616450" cy="368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46200"/>
            <a:ext cx="2458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5: Fill in all pop-up</a:t>
            </a:r>
          </a:p>
          <a:p>
            <a:r>
              <a:rPr lang="en-US" dirty="0" smtClean="0"/>
              <a:t>Information, proceeding</a:t>
            </a:r>
          </a:p>
          <a:p>
            <a:r>
              <a:rPr lang="en-US" dirty="0" smtClean="0"/>
              <a:t>to NRL Tool Option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92120" y="1658620"/>
            <a:ext cx="5237480" cy="9956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105834"/>
            <a:ext cx="1759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6:</a:t>
            </a:r>
          </a:p>
          <a:p>
            <a:r>
              <a:rPr lang="en-US" dirty="0" smtClean="0"/>
              <a:t>Use this NRL GUI</a:t>
            </a:r>
          </a:p>
          <a:p>
            <a:r>
              <a:rPr lang="en-US" dirty="0" smtClean="0"/>
              <a:t>to complete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information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66520" y="3378200"/>
            <a:ext cx="1795780" cy="37592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019800"/>
            <a:ext cx="24384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</a:rPr>
              <a:t>7/27/14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991100" y="5791200"/>
            <a:ext cx="4419600" cy="457200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Metadata Workshop, Bogotå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41400"/>
            <a:ext cx="7772400" cy="14700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ea typeface="+mj-ea"/>
                <a:cs typeface="+mj-cs"/>
              </a:rPr>
              <a:t/>
            </a:r>
            <a:br>
              <a:rPr dirty="0">
                <a:ea typeface="+mj-ea"/>
                <a:cs typeface="+mj-cs"/>
              </a:rPr>
            </a:br>
            <a:r>
              <a:rPr dirty="0">
                <a:solidFill>
                  <a:srgbClr val="0000FF"/>
                </a:solidFill>
                <a:ea typeface="+mj-ea"/>
                <a:cs typeface="+mj-cs"/>
              </a:rPr>
              <a:t>PDCC:</a:t>
            </a:r>
            <a:br>
              <a:rPr dirty="0">
                <a:solidFill>
                  <a:srgbClr val="0000FF"/>
                </a:solidFill>
                <a:ea typeface="+mj-ea"/>
                <a:cs typeface="+mj-cs"/>
              </a:rPr>
            </a:br>
            <a:r>
              <a:rPr dirty="0">
                <a:solidFill>
                  <a:srgbClr val="0000FF"/>
                </a:solidFill>
                <a:ea typeface="+mj-ea"/>
                <a:cs typeface="+mj-cs"/>
              </a:rPr>
              <a:t>Portable Data Collection </a:t>
            </a:r>
            <a:r>
              <a:rPr dirty="0" smtClean="0">
                <a:solidFill>
                  <a:srgbClr val="0000FF"/>
                </a:solidFill>
                <a:ea typeface="+mj-ea"/>
                <a:cs typeface="+mj-cs"/>
              </a:rPr>
              <a:t>Centers </a:t>
            </a:r>
            <a:br>
              <a:rPr dirty="0" smtClean="0">
                <a:solidFill>
                  <a:srgbClr val="0000FF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0000FF"/>
                </a:solidFill>
                <a:ea typeface="+mj-ea"/>
                <a:cs typeface="+mj-cs"/>
              </a:rPr>
              <a:t>Cloning Stations</a:t>
            </a:r>
            <a:endParaRPr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38700"/>
            <a:ext cx="6400800" cy="2362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Rick Benson</a:t>
            </a:r>
          </a:p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IRIS DMC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549900" y="5991225"/>
            <a:ext cx="4191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 smtClean="0"/>
              <a:t>Metadata Workshop, Bogotå</a:t>
            </a:r>
            <a:endParaRPr lang="en-US" sz="1400"/>
          </a:p>
        </p:txBody>
      </p:sp>
      <p:sp>
        <p:nvSpPr>
          <p:cNvPr id="20484" name="Title 5"/>
          <p:cNvSpPr>
            <a:spLocks noGrp="1"/>
          </p:cNvSpPr>
          <p:nvPr>
            <p:ph type="title"/>
          </p:nvPr>
        </p:nvSpPr>
        <p:spPr>
          <a:xfrm>
            <a:off x="0" y="-1619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Eurostile" pitchFamily="-106" charset="0"/>
                <a:ea typeface="Eurostile" pitchFamily="-106" charset="0"/>
                <a:cs typeface="Eurostile" pitchFamily="-106" charset="0"/>
              </a:rPr>
              <a:t>Cloning Station Operation</a:t>
            </a:r>
          </a:p>
        </p:txBody>
      </p:sp>
      <p:pic>
        <p:nvPicPr>
          <p:cNvPr id="20485" name="Picture 9" descr="Screen Shot 2012-01-01 at 8.34.01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119188"/>
            <a:ext cx="66294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1600200"/>
            <a:ext cx="2438400" cy="1093788"/>
            <a:chOff x="0" y="1600200"/>
            <a:chExt cx="2438400" cy="109378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539875" y="2286000"/>
              <a:ext cx="898525" cy="407988"/>
            </a:xfrm>
            <a:prstGeom prst="straightConnector1">
              <a:avLst/>
            </a:prstGeom>
            <a:ln>
              <a:headEnd type="oval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91" name="TextBox 11"/>
            <p:cNvSpPr txBox="1">
              <a:spLocks noChangeArrowheads="1"/>
            </p:cNvSpPr>
            <p:nvPr/>
          </p:nvSpPr>
          <p:spPr bwMode="auto">
            <a:xfrm>
              <a:off x="0" y="1600200"/>
              <a:ext cx="200495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-106" charset="0"/>
                </a:rPr>
                <a:t>Step 1:</a:t>
              </a:r>
            </a:p>
            <a:p>
              <a:r>
                <a:rPr lang="en-US">
                  <a:latin typeface="Calibri" pitchFamily="-106" charset="0"/>
                </a:rPr>
                <a:t>Click on station you</a:t>
              </a:r>
            </a:p>
            <a:p>
              <a:r>
                <a:rPr lang="en-US">
                  <a:latin typeface="Calibri" pitchFamily="-106" charset="0"/>
                </a:rPr>
                <a:t>want to clone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93688" y="1752600"/>
            <a:ext cx="6640512" cy="3638550"/>
            <a:chOff x="293439" y="1752600"/>
            <a:chExt cx="6640761" cy="3638729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887349" y="1752600"/>
              <a:ext cx="5046851" cy="2781437"/>
            </a:xfrm>
            <a:prstGeom prst="straightConnector1">
              <a:avLst/>
            </a:prstGeom>
            <a:ln>
              <a:headEnd type="oval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89" name="TextBox 18"/>
            <p:cNvSpPr txBox="1">
              <a:spLocks noChangeArrowheads="1"/>
            </p:cNvSpPr>
            <p:nvPr/>
          </p:nvSpPr>
          <p:spPr bwMode="auto">
            <a:xfrm>
              <a:off x="293439" y="4191000"/>
              <a:ext cx="159378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-106" charset="0"/>
                </a:rPr>
                <a:t>Step 2:</a:t>
              </a:r>
            </a:p>
            <a:p>
              <a:r>
                <a:rPr lang="en-US">
                  <a:latin typeface="Calibri" pitchFamily="-106" charset="0"/>
                </a:rPr>
                <a:t>Select “Clone a</a:t>
              </a:r>
            </a:p>
            <a:p>
              <a:r>
                <a:rPr lang="en-US">
                  <a:latin typeface="Calibri" pitchFamily="-106" charset="0"/>
                </a:rPr>
                <a:t>Station” from </a:t>
              </a:r>
            </a:p>
            <a:p>
              <a:r>
                <a:rPr lang="en-US">
                  <a:latin typeface="Calibri" pitchFamily="-106" charset="0"/>
                </a:rPr>
                <a:t>Tools selection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5" descr="Screen Shot 2012-01-01 at 8.40.4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4963" b="-24963"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5991225"/>
            <a:ext cx="4191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 smtClean="0"/>
              <a:t>Metadata Workshop, Bogotå</a:t>
            </a:r>
            <a:endParaRPr lang="en-US" sz="1400"/>
          </a:p>
        </p:txBody>
      </p:sp>
      <p:sp>
        <p:nvSpPr>
          <p:cNvPr id="21509" name="Title 4"/>
          <p:cNvSpPr>
            <a:spLocks noGrp="1"/>
          </p:cNvSpPr>
          <p:nvPr>
            <p:ph type="title"/>
          </p:nvPr>
        </p:nvSpPr>
        <p:spPr>
          <a:xfrm>
            <a:off x="0" y="-161925"/>
            <a:ext cx="8229600" cy="1143000"/>
          </a:xfrm>
        </p:spPr>
        <p:txBody>
          <a:bodyPr/>
          <a:lstStyle/>
          <a:p>
            <a:pPr eaLnBrk="1" hangingPunct="1"/>
            <a:endParaRPr lang="en-US">
              <a:latin typeface="Eurostile" pitchFamily="-106" charset="0"/>
              <a:ea typeface="Eurostile" pitchFamily="-106" charset="0"/>
              <a:cs typeface="Eurostile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125" y="5022850"/>
            <a:ext cx="8194675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Start adding new stations, but remember that you are replicating the instrumentation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so restrict this new station list to SAME instrumentation.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5" descr="Screen Shot 2012-01-01 at 9.11.5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899" r="-17899"/>
          <a:stretch>
            <a:fillRect/>
          </a:stretch>
        </p:blipFill>
        <p:spPr>
          <a:xfrm>
            <a:off x="1219200" y="1166813"/>
            <a:ext cx="8686800" cy="4776787"/>
          </a:xfrm>
        </p:spPr>
      </p:pic>
      <p:sp>
        <p:nvSpPr>
          <p:cNvPr id="2253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7/27/14</a:t>
            </a:r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410200" y="5991225"/>
            <a:ext cx="4114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 smtClean="0"/>
              <a:t>Metadata Workshop, Bogotå</a:t>
            </a:r>
            <a:endParaRPr lang="en-US" sz="1400"/>
          </a:p>
        </p:txBody>
      </p:sp>
      <p:sp>
        <p:nvSpPr>
          <p:cNvPr id="22533" name="Title 4"/>
          <p:cNvSpPr>
            <a:spLocks noGrp="1"/>
          </p:cNvSpPr>
          <p:nvPr>
            <p:ph type="title"/>
          </p:nvPr>
        </p:nvSpPr>
        <p:spPr>
          <a:xfrm>
            <a:off x="0" y="-161925"/>
            <a:ext cx="8229600" cy="1143000"/>
          </a:xfrm>
        </p:spPr>
        <p:txBody>
          <a:bodyPr/>
          <a:lstStyle/>
          <a:p>
            <a:pPr eaLnBrk="1" hangingPunct="1"/>
            <a:endParaRPr lang="en-US">
              <a:latin typeface="Eurostile" pitchFamily="-106" charset="0"/>
              <a:ea typeface="Eurostile" pitchFamily="-106" charset="0"/>
              <a:cs typeface="Eurostile" pitchFamily="-106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6550" y="2743200"/>
            <a:ext cx="2695575" cy="1200150"/>
            <a:chOff x="335916" y="2743200"/>
            <a:chExt cx="2695490" cy="1200329"/>
          </a:xfrm>
        </p:grpSpPr>
        <p:sp>
          <p:nvSpPr>
            <p:cNvPr id="22535" name="TextBox 6"/>
            <p:cNvSpPr txBox="1">
              <a:spLocks noChangeArrowheads="1"/>
            </p:cNvSpPr>
            <p:nvPr/>
          </p:nvSpPr>
          <p:spPr bwMode="auto">
            <a:xfrm>
              <a:off x="335916" y="2743200"/>
              <a:ext cx="176656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-106" charset="0"/>
                </a:rPr>
                <a:t>When done, the</a:t>
              </a:r>
            </a:p>
            <a:p>
              <a:r>
                <a:rPr lang="en-US">
                  <a:latin typeface="Calibri" pitchFamily="-106" charset="0"/>
                </a:rPr>
                <a:t>new station(s)</a:t>
              </a:r>
            </a:p>
            <a:p>
              <a:r>
                <a:rPr lang="en-US">
                  <a:latin typeface="Calibri" pitchFamily="-106" charset="0"/>
                </a:rPr>
                <a:t>are added to the</a:t>
              </a:r>
            </a:p>
            <a:p>
              <a:r>
                <a:rPr lang="en-US">
                  <a:latin typeface="Calibri" pitchFamily="-106" charset="0"/>
                </a:rPr>
                <a:t>dataless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751921" y="3124257"/>
              <a:ext cx="1279485" cy="609691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238</Words>
  <Application>Microsoft Macintosh PowerPoint</Application>
  <PresentationFormat>On-screen Show (4:3)</PresentationFormat>
  <Paragraphs>59</Paragraphs>
  <Slides>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PDCC: Portable Data Collection Centers  Single Station: Starting from Scratch</vt:lpstr>
      <vt:lpstr>Single Station Creation</vt:lpstr>
      <vt:lpstr>Slide 3</vt:lpstr>
      <vt:lpstr>Slide 4</vt:lpstr>
      <vt:lpstr> PDCC: Portable Data Collection Centers   Cloning Stations</vt:lpstr>
      <vt:lpstr>Cloning Station Operation</vt:lpstr>
      <vt:lpstr>Slide 7</vt:lpstr>
      <vt:lpstr>Slide 8</vt:lpstr>
    </vt:vector>
  </TitlesOfParts>
  <Manager/>
  <Company>IRIS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Station for PDCC</dc:title>
  <dc:subject/>
  <dc:creator>Rick Benson</dc:creator>
  <cp:keywords/>
  <dc:description/>
  <cp:lastModifiedBy>Rick Benson</cp:lastModifiedBy>
  <cp:revision>29</cp:revision>
  <dcterms:created xsi:type="dcterms:W3CDTF">2014-07-14T16:13:10Z</dcterms:created>
  <dcterms:modified xsi:type="dcterms:W3CDTF">2014-07-14T16:15:47Z</dcterms:modified>
  <cp:category/>
</cp:coreProperties>
</file>