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6" r:id="rId18"/>
    <p:sldId id="347" r:id="rId19"/>
    <p:sldId id="348" r:id="rId20"/>
    <p:sldId id="351" r:id="rId21"/>
    <p:sldId id="349" r:id="rId22"/>
    <p:sldId id="350" r:id="rId23"/>
    <p:sldId id="352" r:id="rId24"/>
  </p:sldIdLst>
  <p:sldSz cx="9144000" cy="6858000" type="letter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1" d="100"/>
          <a:sy n="121" d="100"/>
        </p:scale>
        <p:origin x="-1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540C86-C02B-B04D-B009-25894F1F0DA6}" type="datetime1">
              <a:rPr lang="en-US"/>
              <a:pPr>
                <a:defRPr/>
              </a:pPr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7FCF55E-3EA5-7E43-814A-86C23BB7D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F844EC-F8C9-784F-9E2E-36AE8D76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25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EFED61-1F12-D743-885B-F9D1A05AB6B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B7486-8FD9-5746-BA64-AEF5508B4AF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56C887-D020-514A-B3BE-06A0009BC38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1B5A29-FF8A-6745-9135-D8493D5B803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955331-6372-7D4B-8C2D-DD73D9EEFF2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3E49CB-DC3D-0E4D-A84B-17FB05C654B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B541F8-D397-8B47-8B00-5585C107C5C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7704BE-E149-C041-934E-1C5A7BDF14D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D7C0F2-A939-1642-A292-550BD340697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2771BA-B07C-7947-964F-61C937D1272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4E434E-C184-2C4B-842F-64F664387FF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A6CF8B-313D-F043-800B-DD81A40EBB5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5144B1-9D0A-824E-8564-08C8E5C187DF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EB1477-FB2D-174C-A26C-3CA21B54CAA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47371D-39BC-7F48-9F91-797B776F30DE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21C8B9-0CDA-D045-AD62-2F09F289CCB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0BE71F-7A53-BD4F-A751-090EE1A8F96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C43C09-53D1-184F-A6CC-355156DD129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DC7BEE-C269-F546-B10D-53EA9A13146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16AE5F-AE0E-E34B-AD98-BED25C7F1A3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D1F4C9-619E-2B46-A610-CE2B64F572C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924091-5391-EB45-BC20-CFC5875C2B6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2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211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BD11FA-FC39-2042-A9B6-BDAE14311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4983-204D-C64A-896C-671A5DA5E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AB33-CFE0-5B4A-A86C-FEE81C65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FD5D7-8BCD-5840-86EC-1CA9658BF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2D90-30BC-FB4D-8227-68909A68D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9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7A579-8856-6242-8E9A-E6CA53534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CAC2-5D85-3144-809E-07409B17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9EF05-C381-6341-965D-9894D7126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3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AFCC-754E-FF4E-A02B-765755AB6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B1F5F-DDC2-FF46-8394-6AE84C57A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7464-8A90-974A-8B9C-680E3C791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9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fld id="{EEA5AB8E-1D8D-3B4F-83A3-981710AD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131080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1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2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3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4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3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dsn.org/xml/st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33400" y="3048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DADADA"/>
                </a:solidFill>
              </a:rPr>
              <a:t>Understanding SEED Headers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SEED: Responses</a:t>
            </a: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337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20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SEED: Stage Cascades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358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9863"/>
            <a:ext cx="777240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DADADA"/>
                </a:solidFill>
              </a:rPr>
              <a:t>SEED: System Representation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378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447800"/>
            <a:ext cx="76898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DADADA"/>
                </a:solidFill>
              </a:rPr>
              <a:t>SEED: RESP Files</a:t>
            </a:r>
          </a:p>
          <a:p>
            <a:endParaRPr lang="en-US" sz="40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480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DADADA"/>
                </a:solidFill>
              </a:rPr>
              <a:t>SEED: Sensor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419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899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DADADA"/>
                </a:solidFill>
              </a:rPr>
              <a:t>SEED: Data Logger - Preamp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440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40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DADADA"/>
                </a:solidFill>
              </a:rPr>
              <a:t>SEED: Data Logger – FIR Filters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460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3914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DADADA"/>
                </a:solidFill>
              </a:rPr>
              <a:t>SEED: Filter Delays &amp; Decimation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481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6050"/>
            <a:ext cx="70104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DADADA"/>
                </a:solidFill>
              </a:rPr>
              <a:t>SEED: Overall Gain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5017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219200"/>
            <a:ext cx="7989887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DADADA"/>
                </a:solidFill>
              </a:rPr>
              <a:t>SEED: Overall Gain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522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2390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9220200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SEED is an international standard for the exchange of digital seismological data </a:t>
            </a:r>
          </a:p>
          <a:p>
            <a:pPr lvl="1" eaLnBrk="1" hangingPunct="1">
              <a:lnSpc>
                <a:spcPct val="90000"/>
              </a:lnSpc>
              <a:buFont typeface="Times" charset="0"/>
              <a:buNone/>
            </a:pP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SEED was designed for use by the earthquake research community, primarily for the exchange between institutions of unprocessed earth motion data </a:t>
            </a:r>
          </a:p>
          <a:p>
            <a:pPr lvl="1" eaLnBrk="1" hangingPunct="1">
              <a:lnSpc>
                <a:spcPct val="90000"/>
              </a:lnSpc>
              <a:buFont typeface="Times" charset="0"/>
              <a:buNone/>
            </a:pP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SEED is a format for digital data measured at one point in space and at equal intervals of time. </a:t>
            </a: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What is SEED?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371600" y="5410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baseline="30000">
                <a:solidFill>
                  <a:srgbClr val="FF0000"/>
                </a:solidFill>
              </a:rPr>
              <a:t>S</a:t>
            </a:r>
            <a:r>
              <a:rPr lang="en-US" sz="3600" b="1" baseline="30000"/>
              <a:t>tandard for the </a:t>
            </a:r>
            <a:r>
              <a:rPr lang="en-US" sz="3600" b="1" baseline="30000">
                <a:solidFill>
                  <a:srgbClr val="FF0000"/>
                </a:solidFill>
              </a:rPr>
              <a:t>E</a:t>
            </a:r>
            <a:r>
              <a:rPr lang="en-US" sz="3600" b="1" baseline="30000"/>
              <a:t>xchange of </a:t>
            </a:r>
            <a:r>
              <a:rPr lang="en-US" sz="3600" b="1" baseline="30000">
                <a:solidFill>
                  <a:srgbClr val="FF0000"/>
                </a:solidFill>
              </a:rPr>
              <a:t>E</a:t>
            </a:r>
            <a:r>
              <a:rPr lang="en-US" sz="3600" b="1" baseline="30000"/>
              <a:t>arthquake </a:t>
            </a:r>
            <a:r>
              <a:rPr lang="en-US" sz="3600" b="1" baseline="30000">
                <a:solidFill>
                  <a:srgbClr val="FF0000"/>
                </a:solidFill>
              </a:rPr>
              <a:t>D</a:t>
            </a:r>
            <a:r>
              <a:rPr lang="en-US" sz="3600" b="1" baseline="30000"/>
              <a:t>ata</a:t>
            </a:r>
            <a:endParaRPr lang="en-US" sz="3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DADADA"/>
                </a:solidFill>
              </a:rPr>
              <a:t>SEED: StationXML</a:t>
            </a:r>
          </a:p>
          <a:p>
            <a:endParaRPr lang="en-US" sz="36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sp>
        <p:nvSpPr>
          <p:cNvPr id="54274" name="Content Placeholder 5"/>
          <p:cNvSpPr>
            <a:spLocks noGrp="1"/>
          </p:cNvSpPr>
          <p:nvPr>
            <p:ph idx="1"/>
          </p:nvPr>
        </p:nvSpPr>
        <p:spPr>
          <a:xfrm>
            <a:off x="1219200" y="1409700"/>
            <a:ext cx="7772400" cy="40386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XML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Stands for Extensible Markup Language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Designed to transport, carry and store data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HTML was designed to display data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XML is a markup language much like HTML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XML tags are not predefined. You must define your own tags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XML is designed to be self-descriptive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XML is a W3C Recommendation</a:t>
            </a:r>
          </a:p>
          <a:p>
            <a:pPr lvl="1"/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4275" name="TextBox 6"/>
          <p:cNvSpPr txBox="1">
            <a:spLocks noChangeArrowheads="1"/>
          </p:cNvSpPr>
          <p:nvPr/>
        </p:nvSpPr>
        <p:spPr bwMode="auto">
          <a:xfrm>
            <a:off x="1219200" y="5473700"/>
            <a:ext cx="701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FF00"/>
                </a:solidFill>
              </a:rPr>
              <a:t>The purpose of the FDSN Station XML schema is to define an XML representation of the most important and </a:t>
            </a:r>
          </a:p>
          <a:p>
            <a:r>
              <a:rPr lang="en-US" sz="1800" b="1">
                <a:solidFill>
                  <a:srgbClr val="FFFF00"/>
                </a:solidFill>
              </a:rPr>
              <a:t>commonly used structures of SEED 2.4 metadata &amp; in the future move to a more flexible metadata representation. </a:t>
            </a:r>
            <a:endParaRPr lang="en-US" sz="1800">
              <a:solidFill>
                <a:srgbClr val="FFFF00"/>
              </a:solidFill>
            </a:endParaRPr>
          </a:p>
          <a:p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ChangeArrowheads="1"/>
          </p:cNvSpPr>
          <p:nvPr/>
        </p:nvSpPr>
        <p:spPr bwMode="auto">
          <a:xfrm>
            <a:off x="457200" y="381000"/>
            <a:ext cx="8915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DADADA"/>
                </a:solidFill>
              </a:rPr>
              <a:t>StationXML – replacing dataless SEED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sp>
        <p:nvSpPr>
          <p:cNvPr id="5632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Mapping between SEED 2.4 dataless SEED volumes this XML schema is possible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Simplifying station metadata presentation and adding important details that are lacking in SEED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Definitions and usage remain clarified in the SEED manual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Schema is a collaborative work between Caltech, IRIS DMC, GFZ, and NEIC and has been adopted by FDSN WG-II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ChangeArrowheads="1"/>
          </p:cNvSpPr>
          <p:nvPr/>
        </p:nvSpPr>
        <p:spPr bwMode="auto">
          <a:xfrm>
            <a:off x="457200" y="381000"/>
            <a:ext cx="8915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DADADA"/>
                </a:solidFill>
              </a:rPr>
              <a:t>Advantages of StationXML</a:t>
            </a:r>
          </a:p>
          <a:p>
            <a:endParaRPr lang="en-US" sz="4400" b="1">
              <a:solidFill>
                <a:srgbClr val="DADADA"/>
              </a:solidFill>
            </a:endParaRPr>
          </a:p>
          <a:p>
            <a:endParaRPr lang="en-US" sz="4400" b="1">
              <a:solidFill>
                <a:srgbClr val="DADADA"/>
              </a:solidFill>
            </a:endParaRPr>
          </a:p>
        </p:txBody>
      </p:sp>
      <p:sp>
        <p:nvSpPr>
          <p:cNvPr id="5837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Self Describing data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Integration of traditional databases and formats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XML documents support all types of data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Data presentation modifications; XML style sheets can be used to modify documents or websites without modifying actual data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One Server View; data from different databases and multiple servers can be a part of an XML document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Internationalization; multilingual documents and Unicode standards are supported by XML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Open and extensible; the XML structure is adaptable and can be modified to match specific community needs. Users can add elements when needed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Future oriented technology; the W3C has endorsed XML, which is supported by major software providers</a:t>
            </a: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version of StationXML</a:t>
            </a:r>
          </a:p>
          <a:p>
            <a:pPr lvl="1"/>
            <a:r>
              <a:rPr lang="en-US" dirty="0">
                <a:hlinkClick r:id="rId2"/>
              </a:rPr>
              <a:t>http://www.fdsn.org/xml/station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/>
            <a:r>
              <a:rPr lang="en-US" dirty="0" smtClean="0"/>
              <a:t>Current version </a:t>
            </a:r>
            <a:r>
              <a:rPr lang="en-US" dirty="0" err="1" smtClean="0"/>
              <a:t>SttionXML</a:t>
            </a:r>
            <a:r>
              <a:rPr lang="en-US" dirty="0" smtClean="0"/>
              <a:t> 1.0</a:t>
            </a:r>
          </a:p>
          <a:p>
            <a:pPr lvl="2"/>
            <a:r>
              <a:rPr lang="en-US" dirty="0" smtClean="0"/>
              <a:t>Schema definition</a:t>
            </a:r>
          </a:p>
          <a:p>
            <a:pPr lvl="2"/>
            <a:r>
              <a:rPr lang="en-US" dirty="0" smtClean="0"/>
              <a:t>Differences between SEED2.4 and StationXML 1.0</a:t>
            </a:r>
          </a:p>
          <a:p>
            <a:pPr lvl="1"/>
            <a:r>
              <a:rPr lang="en-US" dirty="0" smtClean="0"/>
              <a:t>StationXML version 1.1</a:t>
            </a:r>
          </a:p>
          <a:p>
            <a:pPr lvl="2"/>
            <a:r>
              <a:rPr lang="en-US" dirty="0" smtClean="0"/>
              <a:t>Inclusion of Digital Object Identifiers</a:t>
            </a:r>
          </a:p>
          <a:p>
            <a:pPr lvl="2"/>
            <a:r>
              <a:rPr lang="en-US" dirty="0" smtClean="0"/>
              <a:t>Versioning of metadata and waveform data</a:t>
            </a:r>
          </a:p>
          <a:p>
            <a:pPr lvl="2"/>
            <a:r>
              <a:rPr lang="en-US" dirty="0" smtClean="0"/>
              <a:t>JSON output formats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Current and next version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342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220200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&lt;1985 	IDA, GDSN ….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1985	IASPEI Commission on Practice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working group on digital data exchange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200">
                <a:latin typeface="Arial" charset="0"/>
                <a:ea typeface="ＭＳ Ｐゴシック" charset="0"/>
              </a:rPr>
              <a:t>FDSN (International Federation of Digital Seismograph Networks)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1987 	FDSN draft Standard developed by USGS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1988 	FDSN Official Release (version 2.0)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1990	Version 2.1 (indexing, improved cross references)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1991	Version 2.2 (dataless SEED)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1992	version 2.3 (miniSEED, FDSN Network Codes)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2004	Version 2.4 (data quality type code)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2012	FDSN StationXML (SEED + more, in XML)</a:t>
            </a: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SEED is changing from a full SEED file (metadata &amp; miniSEED) to decoupled metadata in StationXML format and time series in miniSEED	</a:t>
            </a: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SEED History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4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4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9220200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Recordings of digital time series data (seismic waveforms)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Exchange of waveform data (Real time, archive)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Archiving of digital waveform data (global to local)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Storage of metadata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information about the data, e.g. station information, sensor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End user ( analysis software)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Exceptions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Not for non-time series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Not for unequal time-interval sampled data (except logs)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Parametric data possible (e.g. phase readings) but rarely used;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IASPEI Seismic Format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Arial" charset="0"/>
                <a:ea typeface="ＭＳ Ｐゴシック" charset="0"/>
              </a:rPr>
              <a:t>QuakeML</a:t>
            </a: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Arial" charset="0"/>
              <a:ea typeface="ＭＳ Ｐゴシック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SEED in Practice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4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4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SEED Reference Manual</a:t>
            </a: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39140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SEED: Structure</a:t>
            </a: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152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SEED:Organization</a:t>
            </a:r>
          </a:p>
        </p:txBody>
      </p:sp>
      <p:pic>
        <p:nvPicPr>
          <p:cNvPr id="276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00175"/>
            <a:ext cx="7543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SEED: Blockettes</a:t>
            </a:r>
          </a:p>
        </p:txBody>
      </p:sp>
      <p:pic>
        <p:nvPicPr>
          <p:cNvPr id="296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342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1143000" y="3810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SEED: Station Header</a:t>
            </a:r>
          </a:p>
          <a:p>
            <a:endParaRPr lang="en-US" sz="4400" b="1">
              <a:solidFill>
                <a:srgbClr val="DADADA"/>
              </a:solidFill>
            </a:endParaRPr>
          </a:p>
        </p:txBody>
      </p:sp>
      <p:pic>
        <p:nvPicPr>
          <p:cNvPr id="31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47800"/>
            <a:ext cx="724535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Tim-G5.disk:Applications:Microsoft Office 2004:Templates:Presentations:Designs:Shimmer</Template>
  <TotalTime>3171</TotalTime>
  <Words>557</Words>
  <Application>Microsoft Macintosh PowerPoint</Application>
  <PresentationFormat>Letter Paper (8.5x11 in)</PresentationFormat>
  <Paragraphs>109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“Short” Introduction to the IRIS Data Management Center Data Holdings Data Organization and Data Access</dc:title>
  <dc:creator>Tim Ahern</dc:creator>
  <cp:lastModifiedBy>Gale Cox</cp:lastModifiedBy>
  <cp:revision>188</cp:revision>
  <cp:lastPrinted>2009-09-09T22:08:29Z</cp:lastPrinted>
  <dcterms:created xsi:type="dcterms:W3CDTF">2014-07-01T19:21:18Z</dcterms:created>
  <dcterms:modified xsi:type="dcterms:W3CDTF">2015-09-08T14:46:37Z</dcterms:modified>
</cp:coreProperties>
</file>