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62" r:id="rId2"/>
    <p:sldId id="257" r:id="rId3"/>
    <p:sldId id="258" r:id="rId4"/>
    <p:sldId id="259" r:id="rId5"/>
    <p:sldId id="264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C137D6-0440-D049-A6BA-4DDA2B81CFD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4F8C5A-C788-BC4A-84FA-45F60DD2F1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entury Gothic"/>
                <a:cs typeface="Century Gothic"/>
              </a:rPr>
              <a:t>Laura Hutchinson, </a:t>
            </a:r>
            <a:r>
              <a:rPr lang="en-US" dirty="0" smtClean="0">
                <a:latin typeface="Century Gothic"/>
                <a:cs typeface="Century Gothic"/>
              </a:rPr>
              <a:t>IRIS DMC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0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Network Reports?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7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Network Reports are for Network Operators to understand the health of the network and make improvements if possible.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IRIS staff QAs networks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Past: certain networks had manual waveform review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Now: use automated processes to make it less staff-intensive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Thanks to the Global Seismic Network (GSN) and the Alaska Regional Network (AK) for feedback as we tested the new approach.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76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Network Reports?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Premise: use combinations of MUSTANG metrics to highlight problem areas</a:t>
            </a:r>
          </a:p>
          <a:p>
            <a:endParaRPr lang="en-US" dirty="0">
              <a:solidFill>
                <a:srgbClr val="57576E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Method: </a:t>
            </a:r>
          </a:p>
          <a:p>
            <a:pPr lvl="1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R scripts retrieve metrics, compare combinations of values to find issues</a:t>
            </a:r>
          </a:p>
          <a:p>
            <a:pPr lvl="1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Analyst examines the issues to determine if they are real</a:t>
            </a:r>
          </a:p>
          <a:p>
            <a:pPr lvl="1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Ticketing system for real issues</a:t>
            </a:r>
          </a:p>
          <a:p>
            <a:pPr lvl="1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Use R scripts to generate report for the network</a:t>
            </a:r>
            <a:endParaRPr lang="en-US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68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Issues</a:t>
            </a:r>
            <a:endParaRPr lang="en-US" dirty="0"/>
          </a:p>
        </p:txBody>
      </p:sp>
      <p:pic>
        <p:nvPicPr>
          <p:cNvPr id="4" name="Picture 3" descr="networkRepor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41" y="2390728"/>
            <a:ext cx="5235106" cy="4058408"/>
          </a:xfrm>
          <a:prstGeom prst="rect">
            <a:avLst/>
          </a:prstGeom>
        </p:spPr>
      </p:pic>
      <p:pic>
        <p:nvPicPr>
          <p:cNvPr id="5" name="Picture 4" descr="networkReport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7" y="2197713"/>
            <a:ext cx="3497165" cy="4444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681" y="1465796"/>
            <a:ext cx="341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Combinations that we have found helpful:</a:t>
            </a:r>
            <a:endParaRPr lang="en-US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341" y="1465796"/>
            <a:ext cx="459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Code to grab metric values and compare to our thresholds (written in R):</a:t>
            </a:r>
            <a:endParaRPr lang="en-US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24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Issues</a:t>
            </a:r>
            <a:endParaRPr lang="en-US" dirty="0"/>
          </a:p>
        </p:txBody>
      </p:sp>
      <p:pic>
        <p:nvPicPr>
          <p:cNvPr id="5" name="Picture 4" descr="networkReport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" y="1483550"/>
            <a:ext cx="3153523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8" y="1410744"/>
            <a:ext cx="5634603" cy="263787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etworkReports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067"/>
            <a:ext cx="4321833" cy="3792022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etworkReports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6" y="2418805"/>
            <a:ext cx="5557359" cy="3723308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etworkReports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52" y="2572508"/>
            <a:ext cx="3197440" cy="409943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44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Issues</a:t>
            </a:r>
            <a:endParaRPr lang="en-US" dirty="0"/>
          </a:p>
        </p:txBody>
      </p:sp>
      <p:pic>
        <p:nvPicPr>
          <p:cNvPr id="4" name="Picture 3" descr="networkReport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0" y="1758348"/>
            <a:ext cx="6508319" cy="3393101"/>
          </a:xfrm>
          <a:prstGeom prst="rect">
            <a:avLst/>
          </a:prstGeom>
        </p:spPr>
      </p:pic>
      <p:pic>
        <p:nvPicPr>
          <p:cNvPr id="5" name="Picture 4" descr="networkReport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80" y="2926986"/>
            <a:ext cx="5422902" cy="3704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3891" y="1758348"/>
            <a:ext cx="2060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7576E"/>
                </a:solidFill>
                <a:latin typeface="Century Gothic"/>
                <a:cs typeface="Century Gothic"/>
              </a:rPr>
              <a:t>Issue tracking via “tickets” with key information</a:t>
            </a:r>
            <a:endParaRPr lang="en-US" sz="1400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28" y="5434893"/>
            <a:ext cx="295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7576E"/>
                </a:solidFill>
                <a:latin typeface="Century Gothic"/>
                <a:cs typeface="Century Gothic"/>
              </a:rPr>
              <a:t>Tickets include information about the SNCL(s), start, end, status, as well as a description and/or images </a:t>
            </a:r>
            <a:endParaRPr lang="en-US" sz="1400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0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6" y="1672675"/>
            <a:ext cx="4725194" cy="520819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1600" dirty="0" err="1">
                <a:solidFill>
                  <a:srgbClr val="57576E"/>
                </a:solidFill>
                <a:latin typeface="Century Gothic"/>
                <a:cs typeface="Century Gothic"/>
              </a:rPr>
              <a:t>perl</a:t>
            </a:r>
            <a:r>
              <a:rPr lang="en-US" sz="1600" dirty="0">
                <a:solidFill>
                  <a:srgbClr val="57576E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57576E"/>
                </a:solidFill>
                <a:latin typeface="Century Gothic"/>
                <a:cs typeface="Century Gothic"/>
              </a:rPr>
              <a:t>script generates the report from the tickets</a:t>
            </a:r>
          </a:p>
          <a:p>
            <a:pPr marL="114300" indent="0">
              <a:buNone/>
            </a:pPr>
            <a:endParaRPr lang="en-US" sz="1600" dirty="0">
              <a:solidFill>
                <a:srgbClr val="57576E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networkReport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1" y="1634019"/>
            <a:ext cx="3895386" cy="5139486"/>
          </a:xfrm>
          <a:prstGeom prst="rect">
            <a:avLst/>
          </a:prstGeom>
        </p:spPr>
      </p:pic>
      <p:pic>
        <p:nvPicPr>
          <p:cNvPr id="5" name="Picture 4" descr="networkReport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6" y="2113562"/>
            <a:ext cx="4578995" cy="44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QA on Other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None of this requires being at IRIS: anyone can set up something similar</a:t>
            </a:r>
          </a:p>
          <a:p>
            <a:pPr lvl="1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Pick your favorite language to grab the metric values through web services, perform comparisons, and then output potential issues</a:t>
            </a:r>
          </a:p>
          <a:p>
            <a:pPr lvl="2"/>
            <a:r>
              <a:rPr lang="en-US" dirty="0" err="1">
                <a:solidFill>
                  <a:srgbClr val="57576E"/>
                </a:solidFill>
                <a:latin typeface="Century Gothic"/>
                <a:cs typeface="Century Gothic"/>
              </a:rPr>
              <a:t>w</a:t>
            </a:r>
            <a:r>
              <a:rPr lang="en-US" dirty="0" err="1" smtClean="0">
                <a:solidFill>
                  <a:srgbClr val="57576E"/>
                </a:solidFill>
                <a:latin typeface="Century Gothic"/>
                <a:cs typeface="Century Gothic"/>
              </a:rPr>
              <a:t>get</a:t>
            </a:r>
            <a:endParaRPr lang="en-US" dirty="0" smtClean="0">
              <a:solidFill>
                <a:srgbClr val="57576E"/>
              </a:solidFill>
              <a:latin typeface="Century Gothic"/>
              <a:cs typeface="Century Gothic"/>
            </a:endParaRPr>
          </a:p>
          <a:p>
            <a:pPr lvl="2"/>
            <a:r>
              <a:rPr lang="en-US" dirty="0">
                <a:solidFill>
                  <a:srgbClr val="57576E"/>
                </a:solidFill>
                <a:latin typeface="Century Gothic"/>
                <a:cs typeface="Century Gothic"/>
              </a:rPr>
              <a:t>c</a:t>
            </a:r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url</a:t>
            </a:r>
          </a:p>
          <a:p>
            <a:pPr lvl="2"/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R</a:t>
            </a:r>
          </a:p>
          <a:p>
            <a:r>
              <a:rPr lang="en-US" dirty="0" smtClean="0">
                <a:solidFill>
                  <a:srgbClr val="57576E"/>
                </a:solidFill>
                <a:latin typeface="Century Gothic"/>
                <a:cs typeface="Century Gothic"/>
              </a:rPr>
              <a:t>If the data isn’t at the DMC (or MUSTANG) then you can use ISPAQ to perform the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8725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236</TotalTime>
  <Words>272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Network reports</vt:lpstr>
      <vt:lpstr>What are Network Reports?</vt:lpstr>
      <vt:lpstr>What are Network Reports?</vt:lpstr>
      <vt:lpstr>Finding Issues</vt:lpstr>
      <vt:lpstr>Verifying Issues</vt:lpstr>
      <vt:lpstr>Tracking Issues</vt:lpstr>
      <vt:lpstr>Reporting Issues</vt:lpstr>
      <vt:lpstr>Doing QA on Other Networks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reports</dc:title>
  <dc:creator>Laura Hutchinson</dc:creator>
  <cp:lastModifiedBy>Laura Hutchinson</cp:lastModifiedBy>
  <cp:revision>27</cp:revision>
  <dcterms:created xsi:type="dcterms:W3CDTF">2017-10-03T19:49:46Z</dcterms:created>
  <dcterms:modified xsi:type="dcterms:W3CDTF">2017-10-12T15:29:32Z</dcterms:modified>
</cp:coreProperties>
</file>