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1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5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4B24-4522-0643-89A5-40227316365D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EDE9-1F41-674F-AC8B-005F7C06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latin typeface="Franklin Gothic Book"/>
                <a:cs typeface="Franklin Gothic Book"/>
              </a:rPr>
              <a:t>IRIS QA Network Reports - Creating a Report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RIS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463" y="1028639"/>
            <a:ext cx="250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	Find Issues</a:t>
            </a:r>
          </a:p>
          <a:p>
            <a:r>
              <a:rPr lang="en-US" dirty="0"/>
              <a:t>	Evaluate Issues</a:t>
            </a:r>
          </a:p>
          <a:p>
            <a:r>
              <a:rPr lang="en-US" dirty="0"/>
              <a:t>	Generate Report</a:t>
            </a:r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63" y="1028639"/>
            <a:ext cx="250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D9D9D9"/>
                </a:solidFill>
              </a:rPr>
              <a:t>Find Issues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D9D9D9"/>
                </a:solidFill>
              </a:rPr>
              <a:t>Evaluate Issues</a:t>
            </a:r>
          </a:p>
          <a:p>
            <a:r>
              <a:rPr lang="en-US" dirty="0">
                <a:solidFill>
                  <a:srgbClr val="D9D9D9"/>
                </a:solidFill>
              </a:rPr>
              <a:t>	</a:t>
            </a:r>
            <a:r>
              <a:rPr lang="en-US" dirty="0"/>
              <a:t>Generate Report</a:t>
            </a:r>
          </a:p>
          <a:p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2491" y="1848092"/>
            <a:ext cx="55219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Create an HTML report that summarizes findings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25766" y="2056722"/>
            <a:ext cx="9526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8-07-10 at 10.54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75" y="2621489"/>
            <a:ext cx="5145151" cy="3427444"/>
          </a:xfrm>
          <a:prstGeom prst="rect">
            <a:avLst/>
          </a:prstGeom>
        </p:spPr>
      </p:pic>
      <p:pic>
        <p:nvPicPr>
          <p:cNvPr id="13" name="Picture 12" descr="Screen Shot 2018-07-10 at 10.5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0" y="2505967"/>
            <a:ext cx="2825646" cy="4041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Generating Report</a:t>
            </a:r>
          </a:p>
        </p:txBody>
      </p:sp>
      <p:pic>
        <p:nvPicPr>
          <p:cNvPr id="10" name="Picture 9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8-07-06 at 12.0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96" y="1051467"/>
            <a:ext cx="6314275" cy="2980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1464" y="3725333"/>
            <a:ext cx="1168400" cy="389467"/>
          </a:xfrm>
          <a:prstGeom prst="rect">
            <a:avLst/>
          </a:prstGeom>
          <a:noFill/>
          <a:effectLst>
            <a:glow rad="50800">
              <a:schemeClr val="accent1">
                <a:lumMod val="40000"/>
                <a:lumOff val="6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439" y="105146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Generating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668" y="22505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Report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8" y="1437732"/>
            <a:ext cx="1989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Creates HTML report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Python code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Requires CSV input 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7470" y="4919909"/>
            <a:ext cx="16722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Generate 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0960" y="4930634"/>
            <a:ext cx="10718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Issue CSV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9298" y="5780300"/>
            <a:ext cx="142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HTML Report</a:t>
            </a:r>
          </a:p>
        </p:txBody>
      </p:sp>
      <p:cxnSp>
        <p:nvCxnSpPr>
          <p:cNvPr id="13" name="Straight Arrow Connector 12"/>
          <p:cNvCxnSpPr>
            <a:stCxn id="10" idx="3"/>
            <a:endCxn id="2" idx="1"/>
          </p:cNvCxnSpPr>
          <p:nvPr/>
        </p:nvCxnSpPr>
        <p:spPr>
          <a:xfrm flipV="1">
            <a:off x="2982775" y="5104575"/>
            <a:ext cx="574695" cy="107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  <a:endCxn id="11" idx="0"/>
          </p:cNvCxnSpPr>
          <p:nvPr/>
        </p:nvCxnSpPr>
        <p:spPr>
          <a:xfrm flipH="1">
            <a:off x="4393596" y="5289241"/>
            <a:ext cx="1" cy="49105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72487" y="4031734"/>
            <a:ext cx="2693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OR: python </a:t>
            </a:r>
            <a:r>
              <a:rPr lang="en-US" sz="1000" dirty="0" err="1"/>
              <a:t>QA_generateHTML.py</a:t>
            </a:r>
            <a:r>
              <a:rPr lang="en-US" sz="1000" dirty="0"/>
              <a:t> NET YYYYMM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16" name="Picture 15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158" y="1264480"/>
            <a:ext cx="226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QA_generateHTML.py</a:t>
            </a:r>
            <a:endParaRPr lang="en-US" dirty="0"/>
          </a:p>
        </p:txBody>
      </p:sp>
      <p:pic>
        <p:nvPicPr>
          <p:cNvPr id="6" name="Picture 5" descr="Screen Shot 2018-07-11 at 14.3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" y="1827278"/>
            <a:ext cx="5158779" cy="4710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9943" y="1018259"/>
            <a:ext cx="1008397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Generate 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2972" y="1028984"/>
            <a:ext cx="68480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Issue CSV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5559" y="1686794"/>
            <a:ext cx="87716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HTML Report</a:t>
            </a:r>
          </a:p>
        </p:txBody>
      </p:sp>
      <p:cxnSp>
        <p:nvCxnSpPr>
          <p:cNvPr id="10" name="Straight Arrow Connector 9"/>
          <p:cNvCxnSpPr>
            <a:stCxn id="8" idx="3"/>
            <a:endCxn id="7" idx="1"/>
          </p:cNvCxnSpPr>
          <p:nvPr/>
        </p:nvCxnSpPr>
        <p:spPr>
          <a:xfrm flipV="1">
            <a:off x="7127775" y="1141370"/>
            <a:ext cx="462168" cy="107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flipH="1">
            <a:off x="8094141" y="1264480"/>
            <a:ext cx="1" cy="422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51528" y="2220142"/>
            <a:ext cx="40749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a specific CSV format and converts to HTML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Produces two temporary files before combining into the final report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Series of functions that produce various parts of the report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Allows for images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12" name="Picture 11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668" y="22505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Report</a:t>
            </a:r>
          </a:p>
        </p:txBody>
      </p:sp>
    </p:spTree>
    <p:extLst>
      <p:ext uri="{BB962C8B-B14F-4D97-AF65-F5344CB8AC3E}">
        <p14:creationId xmlns:p14="http://schemas.microsoft.com/office/powerpoint/2010/main" val="97631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1455" y="1199349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issues.csv</a:t>
            </a:r>
            <a:endParaRPr lang="en-US" dirty="0"/>
          </a:p>
        </p:txBody>
      </p:sp>
      <p:pic>
        <p:nvPicPr>
          <p:cNvPr id="6" name="Picture 5" descr="Screen Shot 2018-07-11 at 14.46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9" y="4029325"/>
            <a:ext cx="7035603" cy="2428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89943" y="1018259"/>
            <a:ext cx="100839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Generate 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2972" y="1028984"/>
            <a:ext cx="684803" cy="246221"/>
          </a:xfrm>
          <a:prstGeom prst="rect">
            <a:avLst/>
          </a:prstGeom>
          <a:solidFill>
            <a:srgbClr val="4F81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Issue CSV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5559" y="1686794"/>
            <a:ext cx="87716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HTML Report</a:t>
            </a:r>
          </a:p>
        </p:txBody>
      </p:sp>
      <p:cxnSp>
        <p:nvCxnSpPr>
          <p:cNvPr id="10" name="Straight Arrow Connector 9"/>
          <p:cNvCxnSpPr>
            <a:stCxn id="8" idx="3"/>
            <a:endCxn id="7" idx="1"/>
          </p:cNvCxnSpPr>
          <p:nvPr/>
        </p:nvCxnSpPr>
        <p:spPr>
          <a:xfrm flipV="1">
            <a:off x="7127775" y="1141370"/>
            <a:ext cx="462168" cy="107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flipH="1">
            <a:off x="8094141" y="1264480"/>
            <a:ext cx="1" cy="422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578" y="1613163"/>
            <a:ext cx="654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This file comes from our </a:t>
            </a:r>
            <a:r>
              <a:rPr lang="en-US" dirty="0" err="1"/>
              <a:t>dmscode</a:t>
            </a:r>
            <a:r>
              <a:rPr lang="en-US" dirty="0"/>
              <a:t> ticketing system, but can be created any other way and work fine.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Alternatively, you can change the code in </a:t>
            </a:r>
            <a:r>
              <a:rPr lang="en-US" dirty="0" err="1"/>
              <a:t>generateHTML.py</a:t>
            </a:r>
            <a:r>
              <a:rPr lang="en-US" dirty="0"/>
              <a:t> to accept the formatting you want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Ticket number, issue description, project name, assignee, SNCLQ, start date, start </a:t>
            </a:r>
            <a:r>
              <a:rPr lang="en-US" dirty="0" err="1"/>
              <a:t>jday</a:t>
            </a:r>
            <a:r>
              <a:rPr lang="en-US" dirty="0"/>
              <a:t>, category, metrics used, threshold, link to image, image caption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13" name="Picture 12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668" y="22505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Report</a:t>
            </a:r>
          </a:p>
        </p:txBody>
      </p:sp>
    </p:spTree>
    <p:extLst>
      <p:ext uri="{BB962C8B-B14F-4D97-AF65-F5344CB8AC3E}">
        <p14:creationId xmlns:p14="http://schemas.microsoft.com/office/powerpoint/2010/main" val="290769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1455" y="1199349"/>
            <a:ext cx="355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NET_Netops_Report_YYYYMM.html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963" y="1584176"/>
            <a:ext cx="714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report is divided into three sections: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summary, detailed description, diagnostic information</a:t>
            </a:r>
          </a:p>
        </p:txBody>
      </p:sp>
      <p:pic>
        <p:nvPicPr>
          <p:cNvPr id="7" name="Picture 6" descr="Screen Shot 2018-07-12 at 09.3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16" y="2722642"/>
            <a:ext cx="2716573" cy="3578037"/>
          </a:xfrm>
          <a:prstGeom prst="rect">
            <a:avLst/>
          </a:prstGeom>
        </p:spPr>
      </p:pic>
      <p:pic>
        <p:nvPicPr>
          <p:cNvPr id="8" name="Picture 7" descr="Screen Shot 2018-07-12 at 09.34.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/>
          <a:stretch/>
        </p:blipFill>
        <p:spPr>
          <a:xfrm>
            <a:off x="3175639" y="2722642"/>
            <a:ext cx="3000165" cy="3578037"/>
          </a:xfrm>
          <a:prstGeom prst="rect">
            <a:avLst/>
          </a:prstGeom>
        </p:spPr>
      </p:pic>
      <p:pic>
        <p:nvPicPr>
          <p:cNvPr id="9" name="Picture 8" descr="Screen Shot 2018-07-12 at 09.33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4" y="2722642"/>
            <a:ext cx="2804853" cy="3578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11" name="Picture 10" descr="IRISLogo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668" y="22505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Report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943" y="1018259"/>
            <a:ext cx="100839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Generate HTML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2972" y="1028984"/>
            <a:ext cx="684803" cy="24622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Issue CSV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5559" y="1686794"/>
            <a:ext cx="877163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HTML Report</a:t>
            </a:r>
          </a:p>
        </p:txBody>
      </p:sp>
      <p:cxnSp>
        <p:nvCxnSpPr>
          <p:cNvPr id="16" name="Straight Arrow Connector 15"/>
          <p:cNvCxnSpPr>
            <a:stCxn id="14" idx="3"/>
            <a:endCxn id="13" idx="1"/>
          </p:cNvCxnSpPr>
          <p:nvPr/>
        </p:nvCxnSpPr>
        <p:spPr>
          <a:xfrm flipV="1">
            <a:off x="7127775" y="1141370"/>
            <a:ext cx="462168" cy="107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  <a:endCxn id="15" idx="0"/>
          </p:cNvCxnSpPr>
          <p:nvPr/>
        </p:nvCxnSpPr>
        <p:spPr>
          <a:xfrm flipH="1">
            <a:off x="8094141" y="1264480"/>
            <a:ext cx="1" cy="422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1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218</Words>
  <Application>Microsoft Macintosh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Franklin Gothic Book</vt:lpstr>
      <vt:lpstr>Office Theme</vt:lpstr>
      <vt:lpstr>IRIS QA Network Reports - Creating a Report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QA Network Reports - Creating the Report</dc:title>
  <dc:creator>Laura Hutchinson</dc:creator>
  <cp:lastModifiedBy>Gale Cox</cp:lastModifiedBy>
  <cp:revision>19</cp:revision>
  <dcterms:created xsi:type="dcterms:W3CDTF">2018-07-06T15:52:25Z</dcterms:created>
  <dcterms:modified xsi:type="dcterms:W3CDTF">2018-08-06T19:36:43Z</dcterms:modified>
</cp:coreProperties>
</file>